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89" r:id="rId5"/>
    <p:sldId id="257" r:id="rId6"/>
    <p:sldId id="277" r:id="rId7"/>
    <p:sldId id="278" r:id="rId8"/>
    <p:sldId id="280" r:id="rId9"/>
    <p:sldId id="281" r:id="rId10"/>
    <p:sldId id="283" r:id="rId11"/>
    <p:sldId id="285" r:id="rId12"/>
    <p:sldId id="265" r:id="rId13"/>
    <p:sldId id="288" r:id="rId14"/>
    <p:sldId id="266" r:id="rId15"/>
    <p:sldId id="267" r:id="rId16"/>
    <p:sldId id="268" r:id="rId17"/>
    <p:sldId id="269" r:id="rId18"/>
    <p:sldId id="357" r:id="rId19"/>
    <p:sldId id="35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3C1"/>
    <a:srgbClr val="0055A5"/>
    <a:srgbClr val="0077C0"/>
    <a:srgbClr val="A1C5DB"/>
    <a:srgbClr val="67A1C5"/>
    <a:srgbClr val="3A7599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4519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E73F7B20-9C56-47C8-A143-F4C563FCC1E2}"/>
    <pc:docChg chg="delSld modSld">
      <pc:chgData name="Brian Connolly" userId="3cc0afaf-3fd4-49d4-98eb-f7451fca2ae1" providerId="ADAL" clId="{E73F7B20-9C56-47C8-A143-F4C563FCC1E2}" dt="2024-12-23T21:41:38.357" v="11" actId="14100"/>
      <pc:docMkLst>
        <pc:docMk/>
      </pc:docMkLst>
      <pc:sldChg chg="modSp mod">
        <pc:chgData name="Brian Connolly" userId="3cc0afaf-3fd4-49d4-98eb-f7451fca2ae1" providerId="ADAL" clId="{E73F7B20-9C56-47C8-A143-F4C563FCC1E2}" dt="2024-12-23T21:36:56.742" v="9" actId="207"/>
        <pc:sldMkLst>
          <pc:docMk/>
          <pc:sldMk cId="914472489" sldId="268"/>
        </pc:sldMkLst>
      </pc:sldChg>
      <pc:sldChg chg="del">
        <pc:chgData name="Brian Connolly" userId="3cc0afaf-3fd4-49d4-98eb-f7451fca2ae1" providerId="ADAL" clId="{E73F7B20-9C56-47C8-A143-F4C563FCC1E2}" dt="2024-12-23T21:34:16.324" v="1" actId="47"/>
        <pc:sldMkLst>
          <pc:docMk/>
          <pc:sldMk cId="1607950547" sldId="271"/>
        </pc:sldMkLst>
      </pc:sldChg>
      <pc:sldChg chg="del">
        <pc:chgData name="Brian Connolly" userId="3cc0afaf-3fd4-49d4-98eb-f7451fca2ae1" providerId="ADAL" clId="{E73F7B20-9C56-47C8-A143-F4C563FCC1E2}" dt="2024-12-23T21:34:15.633" v="0" actId="47"/>
        <pc:sldMkLst>
          <pc:docMk/>
          <pc:sldMk cId="3900127704" sldId="273"/>
        </pc:sldMkLst>
      </pc:sldChg>
      <pc:sldChg chg="modSp mod">
        <pc:chgData name="Brian Connolly" userId="3cc0afaf-3fd4-49d4-98eb-f7451fca2ae1" providerId="ADAL" clId="{E73F7B20-9C56-47C8-A143-F4C563FCC1E2}" dt="2024-12-23T21:41:38.357" v="11" actId="14100"/>
        <pc:sldMkLst>
          <pc:docMk/>
          <pc:sldMk cId="231472679" sldId="276"/>
        </pc:sldMkLst>
      </pc:sldChg>
    </pc:docChg>
  </pc:docChgLst>
  <pc:docChgLst>
    <pc:chgData name="Brian Connolly" userId="3cc0afaf-3fd4-49d4-98eb-f7451fca2ae1" providerId="ADAL" clId="{F154768D-A49A-4843-BCD5-0F7BAF7A7106}"/>
    <pc:docChg chg="undo custSel addSld delSld modSld modMainMaster">
      <pc:chgData name="Brian Connolly" userId="3cc0afaf-3fd4-49d4-98eb-f7451fca2ae1" providerId="ADAL" clId="{F154768D-A49A-4843-BCD5-0F7BAF7A7106}" dt="2023-11-02T19:21:26.752" v="6896"/>
      <pc:docMkLst>
        <pc:docMk/>
      </pc:docMkLst>
      <pc:sldChg chg="addSp delSp modSp mod">
        <pc:chgData name="Brian Connolly" userId="3cc0afaf-3fd4-49d4-98eb-f7451fca2ae1" providerId="ADAL" clId="{F154768D-A49A-4843-BCD5-0F7BAF7A7106}" dt="2023-11-02T17:16:50.278" v="5345" actId="10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F154768D-A49A-4843-BCD5-0F7BAF7A7106}" dt="2023-11-02T16:52:48.244" v="3097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154768D-A49A-4843-BCD5-0F7BAF7A7106}" dt="2023-11-02T16:52:45.044" v="3096" actId="107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154768D-A49A-4843-BCD5-0F7BAF7A7106}" dt="2023-10-31T20:47:28.731" v="2164" actId="2696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F154768D-A49A-4843-BCD5-0F7BAF7A7106}" dt="2023-11-02T16:52:53.244" v="3098" actId="1076"/>
        <pc:sldMkLst>
          <pc:docMk/>
          <pc:sldMk cId="1310923626" sldId="262"/>
        </pc:sldMkLst>
      </pc:sldChg>
      <pc:sldChg chg="addSp delSp modSp add mod">
        <pc:chgData name="Brian Connolly" userId="3cc0afaf-3fd4-49d4-98eb-f7451fca2ae1" providerId="ADAL" clId="{F154768D-A49A-4843-BCD5-0F7BAF7A7106}" dt="2023-11-02T16:53:00.844" v="3099" actId="1076"/>
        <pc:sldMkLst>
          <pc:docMk/>
          <pc:sldMk cId="4166527189" sldId="263"/>
        </pc:sldMkLst>
      </pc:sldChg>
      <pc:sldChg chg="addSp delSp modSp add mod modNotesTx">
        <pc:chgData name="Brian Connolly" userId="3cc0afaf-3fd4-49d4-98eb-f7451fca2ae1" providerId="ADAL" clId="{F154768D-A49A-4843-BCD5-0F7BAF7A7106}" dt="2023-11-02T16:53:27.389" v="3103" actId="1076"/>
        <pc:sldMkLst>
          <pc:docMk/>
          <pc:sldMk cId="2741322027" sldId="264"/>
        </pc:sldMkLst>
      </pc:sldChg>
      <pc:sldChg chg="delSp modSp add mod">
        <pc:chgData name="Brian Connolly" userId="3cc0afaf-3fd4-49d4-98eb-f7451fca2ae1" providerId="ADAL" clId="{F154768D-A49A-4843-BCD5-0F7BAF7A7106}" dt="2023-11-02T19:05:55.689" v="6713" actId="255"/>
        <pc:sldMkLst>
          <pc:docMk/>
          <pc:sldMk cId="2734690478" sldId="265"/>
        </pc:sldMkLst>
      </pc:sldChg>
      <pc:sldChg chg="addSp delSp modSp add mod">
        <pc:chgData name="Brian Connolly" userId="3cc0afaf-3fd4-49d4-98eb-f7451fca2ae1" providerId="ADAL" clId="{F154768D-A49A-4843-BCD5-0F7BAF7A7106}" dt="2023-11-02T19:06:10.864" v="6715" actId="404"/>
        <pc:sldMkLst>
          <pc:docMk/>
          <pc:sldMk cId="1926076914" sldId="266"/>
        </pc:sldMkLst>
      </pc:sldChg>
      <pc:sldChg chg="addSp delSp modSp add mod">
        <pc:chgData name="Brian Connolly" userId="3cc0afaf-3fd4-49d4-98eb-f7451fca2ae1" providerId="ADAL" clId="{F154768D-A49A-4843-BCD5-0F7BAF7A7106}" dt="2023-11-02T19:08:57.313" v="6722" actId="14100"/>
        <pc:sldMkLst>
          <pc:docMk/>
          <pc:sldMk cId="1964504601" sldId="267"/>
        </pc:sldMkLst>
      </pc:sldChg>
      <pc:sldChg chg="addSp delSp modSp add mod">
        <pc:chgData name="Brian Connolly" userId="3cc0afaf-3fd4-49d4-98eb-f7451fca2ae1" providerId="ADAL" clId="{F154768D-A49A-4843-BCD5-0F7BAF7A7106}" dt="2023-11-02T19:21:26.752" v="6896"/>
        <pc:sldMkLst>
          <pc:docMk/>
          <pc:sldMk cId="914472489" sldId="268"/>
        </pc:sldMkLst>
      </pc:sldChg>
      <pc:sldChg chg="delSp modSp add mod">
        <pc:chgData name="Brian Connolly" userId="3cc0afaf-3fd4-49d4-98eb-f7451fca2ae1" providerId="ADAL" clId="{F154768D-A49A-4843-BCD5-0F7BAF7A7106}" dt="2023-11-02T17:12:25.476" v="5190" actId="313"/>
        <pc:sldMkLst>
          <pc:docMk/>
          <pc:sldMk cId="110914199" sldId="269"/>
        </pc:sldMkLst>
      </pc:sldChg>
      <pc:sldChg chg="add del">
        <pc:chgData name="Brian Connolly" userId="3cc0afaf-3fd4-49d4-98eb-f7451fca2ae1" providerId="ADAL" clId="{F154768D-A49A-4843-BCD5-0F7BAF7A7106}" dt="2023-11-02T19:09:42.126" v="6724" actId="2696"/>
        <pc:sldMkLst>
          <pc:docMk/>
          <pc:sldMk cId="1585803801" sldId="270"/>
        </pc:sldMkLst>
      </pc:sldChg>
      <pc:sldMasterChg chg="modSp modSldLayout">
        <pc:chgData name="Brian Connolly" userId="3cc0afaf-3fd4-49d4-98eb-f7451fca2ae1" providerId="ADAL" clId="{F154768D-A49A-4843-BCD5-0F7BAF7A7106}" dt="2023-11-02T16:48:01.449" v="3081" actId="14100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154768D-A49A-4843-BCD5-0F7BAF7A7106}" dt="2023-11-02T16:48:01.449" v="3081" actId="14100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193CF456-98DC-4548-90F2-EB3E88EF2EB4}"/>
    <pc:docChg chg="modSld">
      <pc:chgData name="Brian Connolly" userId="3cc0afaf-3fd4-49d4-98eb-f7451fca2ae1" providerId="ADAL" clId="{193CF456-98DC-4548-90F2-EB3E88EF2EB4}" dt="2023-12-01T14:20:17.804" v="72" actId="1076"/>
      <pc:docMkLst>
        <pc:docMk/>
      </pc:docMkLst>
      <pc:sldChg chg="addSp modSp mod">
        <pc:chgData name="Brian Connolly" userId="3cc0afaf-3fd4-49d4-98eb-f7451fca2ae1" providerId="ADAL" clId="{193CF456-98DC-4548-90F2-EB3E88EF2EB4}" dt="2023-12-01T14:20:17.804" v="72" actId="1076"/>
        <pc:sldMkLst>
          <pc:docMk/>
          <pc:sldMk cId="1926076914" sldId="266"/>
        </pc:sldMkLst>
      </pc:sldChg>
    </pc:docChg>
  </pc:docChgLst>
  <pc:docChgLst>
    <pc:chgData name="Brian Connolly" userId="3cc0afaf-3fd4-49d4-98eb-f7451fca2ae1" providerId="ADAL" clId="{BECC23FC-B324-4581-9E2D-67BB058C4472}"/>
    <pc:docChg chg="undo custSel addSld delSld modSld modMainMaster">
      <pc:chgData name="Brian Connolly" userId="3cc0afaf-3fd4-49d4-98eb-f7451fca2ae1" providerId="ADAL" clId="{BECC23FC-B324-4581-9E2D-67BB058C4472}" dt="2024-07-15T16:25:16.786" v="1054" actId="47"/>
      <pc:docMkLst>
        <pc:docMk/>
      </pc:docMkLst>
      <pc:sldChg chg="addSp delSp modSp mod">
        <pc:chgData name="Brian Connolly" userId="3cc0afaf-3fd4-49d4-98eb-f7451fca2ae1" providerId="ADAL" clId="{BECC23FC-B324-4581-9E2D-67BB058C4472}" dt="2024-07-15T16:00:46.255" v="4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BECC23FC-B324-4581-9E2D-67BB058C4472}" dt="2024-07-15T16:10:12.171" v="574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BECC23FC-B324-4581-9E2D-67BB058C4472}" dt="2024-07-15T16:10:37.731" v="580" actId="1076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BECC23FC-B324-4581-9E2D-67BB058C4472}" dt="2024-07-15T16:09:04.279" v="560" actId="6549"/>
        <pc:sldMkLst>
          <pc:docMk/>
          <pc:sldMk cId="1310923626" sldId="262"/>
        </pc:sldMkLst>
      </pc:sldChg>
      <pc:sldChg chg="addSp delSp modSp mod">
        <pc:chgData name="Brian Connolly" userId="3cc0afaf-3fd4-49d4-98eb-f7451fca2ae1" providerId="ADAL" clId="{BECC23FC-B324-4581-9E2D-67BB058C4472}" dt="2024-07-15T16:11:10.547" v="598" actId="1076"/>
        <pc:sldMkLst>
          <pc:docMk/>
          <pc:sldMk cId="4166527189" sldId="263"/>
        </pc:sldMkLst>
      </pc:sldChg>
      <pc:sldChg chg="addSp delSp modSp mod">
        <pc:chgData name="Brian Connolly" userId="3cc0afaf-3fd4-49d4-98eb-f7451fca2ae1" providerId="ADAL" clId="{BECC23FC-B324-4581-9E2D-67BB058C4472}" dt="2024-07-15T16:11:44.411" v="614" actId="1076"/>
        <pc:sldMkLst>
          <pc:docMk/>
          <pc:sldMk cId="2741322027" sldId="264"/>
        </pc:sldMkLst>
      </pc:sldChg>
      <pc:sldChg chg="addSp delSp modSp mod">
        <pc:chgData name="Brian Connolly" userId="3cc0afaf-3fd4-49d4-98eb-f7451fca2ae1" providerId="ADAL" clId="{BECC23FC-B324-4581-9E2D-67BB058C4472}" dt="2024-07-15T16:12:01.403" v="621" actId="478"/>
        <pc:sldMkLst>
          <pc:docMk/>
          <pc:sldMk cId="2734690478" sldId="265"/>
        </pc:sldMkLst>
      </pc:sldChg>
      <pc:sldChg chg="addSp delSp modSp mod">
        <pc:chgData name="Brian Connolly" userId="3cc0afaf-3fd4-49d4-98eb-f7451fca2ae1" providerId="ADAL" clId="{BECC23FC-B324-4581-9E2D-67BB058C4472}" dt="2024-07-15T16:13:07.059" v="676" actId="14734"/>
        <pc:sldMkLst>
          <pc:docMk/>
          <pc:sldMk cId="1926076914" sldId="266"/>
        </pc:sldMkLst>
      </pc:sldChg>
      <pc:sldChg chg="addSp delSp modSp mod">
        <pc:chgData name="Brian Connolly" userId="3cc0afaf-3fd4-49d4-98eb-f7451fca2ae1" providerId="ADAL" clId="{BECC23FC-B324-4581-9E2D-67BB058C4472}" dt="2024-07-15T16:15:07.878" v="925" actId="113"/>
        <pc:sldMkLst>
          <pc:docMk/>
          <pc:sldMk cId="1964504601" sldId="267"/>
        </pc:sldMkLst>
      </pc:sldChg>
      <pc:sldChg chg="addSp delSp modSp mod">
        <pc:chgData name="Brian Connolly" userId="3cc0afaf-3fd4-49d4-98eb-f7451fca2ae1" providerId="ADAL" clId="{BECC23FC-B324-4581-9E2D-67BB058C4472}" dt="2024-07-15T16:17:36.490" v="982" actId="1076"/>
        <pc:sldMkLst>
          <pc:docMk/>
          <pc:sldMk cId="914472489" sldId="268"/>
        </pc:sldMkLst>
      </pc:sldChg>
      <pc:sldChg chg="addSp delSp modSp mod">
        <pc:chgData name="Brian Connolly" userId="3cc0afaf-3fd4-49d4-98eb-f7451fca2ae1" providerId="ADAL" clId="{BECC23FC-B324-4581-9E2D-67BB058C4472}" dt="2024-07-15T16:18:07.247" v="1024" actId="478"/>
        <pc:sldMkLst>
          <pc:docMk/>
          <pc:sldMk cId="110914199" sldId="269"/>
        </pc:sldMkLst>
      </pc:sldChg>
      <pc:sldChg chg="addSp delSp modSp del mod">
        <pc:chgData name="Brian Connolly" userId="3cc0afaf-3fd4-49d4-98eb-f7451fca2ae1" providerId="ADAL" clId="{BECC23FC-B324-4581-9E2D-67BB058C4472}" dt="2024-07-15T16:25:16.786" v="1054" actId="47"/>
        <pc:sldMkLst>
          <pc:docMk/>
          <pc:sldMk cId="1513302094" sldId="270"/>
        </pc:sldMkLst>
      </pc:sldChg>
      <pc:sldChg chg="delSp modSp add mod">
        <pc:chgData name="Brian Connolly" userId="3cc0afaf-3fd4-49d4-98eb-f7451fca2ae1" providerId="ADAL" clId="{BECC23FC-B324-4581-9E2D-67BB058C4472}" dt="2024-07-15T15:55:43.026" v="124" actId="478"/>
        <pc:sldMkLst>
          <pc:docMk/>
          <pc:sldMk cId="1607950547" sldId="271"/>
        </pc:sldMkLst>
      </pc:sldChg>
      <pc:sldMasterChg chg="addSp delSp modSp mod modSldLayout">
        <pc:chgData name="Brian Connolly" userId="3cc0afaf-3fd4-49d4-98eb-f7451fca2ae1" providerId="ADAL" clId="{BECC23FC-B324-4581-9E2D-67BB058C4472}" dt="2024-07-15T15:54:30.363" v="67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BECC23FC-B324-4581-9E2D-67BB058C4472}" dt="2024-07-15T15:53:57.131" v="3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D881252F-D392-40C5-B529-5920A56DE69D}"/>
    <pc:docChg chg="undo custSel modSld modMainMaster">
      <pc:chgData name="Brian Connolly" userId="3cc0afaf-3fd4-49d4-98eb-f7451fca2ae1" providerId="ADAL" clId="{D881252F-D392-40C5-B529-5920A56DE69D}" dt="2024-12-16T18:15:23.178" v="155" actId="478"/>
      <pc:docMkLst>
        <pc:docMk/>
      </pc:docMkLst>
      <pc:sldChg chg="delSp modSp mod">
        <pc:chgData name="Brian Connolly" userId="3cc0afaf-3fd4-49d4-98eb-f7451fca2ae1" providerId="ADAL" clId="{D881252F-D392-40C5-B529-5920A56DE69D}" dt="2024-12-16T18:14:43.911" v="145" actId="478"/>
        <pc:sldMkLst>
          <pc:docMk/>
          <pc:sldMk cId="2734690478" sldId="265"/>
        </pc:sldMkLst>
      </pc:sldChg>
      <pc:sldChg chg="delSp modSp mod">
        <pc:chgData name="Brian Connolly" userId="3cc0afaf-3fd4-49d4-98eb-f7451fca2ae1" providerId="ADAL" clId="{D881252F-D392-40C5-B529-5920A56DE69D}" dt="2024-12-16T18:14:40.797" v="144" actId="478"/>
        <pc:sldMkLst>
          <pc:docMk/>
          <pc:sldMk cId="1926076914" sldId="266"/>
        </pc:sldMkLst>
      </pc:sldChg>
      <pc:sldChg chg="delSp mod">
        <pc:chgData name="Brian Connolly" userId="3cc0afaf-3fd4-49d4-98eb-f7451fca2ae1" providerId="ADAL" clId="{D881252F-D392-40C5-B529-5920A56DE69D}" dt="2024-12-16T18:14:38.594" v="143" actId="478"/>
        <pc:sldMkLst>
          <pc:docMk/>
          <pc:sldMk cId="1964504601" sldId="267"/>
        </pc:sldMkLst>
      </pc:sldChg>
      <pc:sldChg chg="delSp modSp mod">
        <pc:chgData name="Brian Connolly" userId="3cc0afaf-3fd4-49d4-98eb-f7451fca2ae1" providerId="ADAL" clId="{D881252F-D392-40C5-B529-5920A56DE69D}" dt="2024-12-16T18:14:36.661" v="142" actId="478"/>
        <pc:sldMkLst>
          <pc:docMk/>
          <pc:sldMk cId="914472489" sldId="268"/>
        </pc:sldMkLst>
      </pc:sldChg>
      <pc:sldChg chg="delSp modSp mod">
        <pc:chgData name="Brian Connolly" userId="3cc0afaf-3fd4-49d4-98eb-f7451fca2ae1" providerId="ADAL" clId="{D881252F-D392-40C5-B529-5920A56DE69D}" dt="2024-12-16T18:14:35.065" v="141" actId="478"/>
        <pc:sldMkLst>
          <pc:docMk/>
          <pc:sldMk cId="110914199" sldId="269"/>
        </pc:sldMkLst>
      </pc:sldChg>
      <pc:sldChg chg="delSp modSp mod">
        <pc:chgData name="Brian Connolly" userId="3cc0afaf-3fd4-49d4-98eb-f7451fca2ae1" providerId="ADAL" clId="{D881252F-D392-40C5-B529-5920A56DE69D}" dt="2024-12-16T18:15:21.181" v="154" actId="478"/>
        <pc:sldMkLst>
          <pc:docMk/>
          <pc:sldMk cId="1607950547" sldId="271"/>
        </pc:sldMkLst>
      </pc:sldChg>
      <pc:sldChg chg="delSp modSp mod">
        <pc:chgData name="Brian Connolly" userId="3cc0afaf-3fd4-49d4-98eb-f7451fca2ae1" providerId="ADAL" clId="{D881252F-D392-40C5-B529-5920A56DE69D}" dt="2024-12-16T18:15:23.178" v="155" actId="478"/>
        <pc:sldMkLst>
          <pc:docMk/>
          <pc:sldMk cId="3900127704" sldId="273"/>
        </pc:sldMkLst>
      </pc:sldChg>
      <pc:sldChg chg="delSp mod">
        <pc:chgData name="Brian Connolly" userId="3cc0afaf-3fd4-49d4-98eb-f7451fca2ae1" providerId="ADAL" clId="{D881252F-D392-40C5-B529-5920A56DE69D}" dt="2024-12-16T18:15:19.066" v="153" actId="478"/>
        <pc:sldMkLst>
          <pc:docMk/>
          <pc:sldMk cId="231472679" sldId="276"/>
        </pc:sldMkLst>
      </pc:sldChg>
      <pc:sldChg chg="delSp modSp mod">
        <pc:chgData name="Brian Connolly" userId="3cc0afaf-3fd4-49d4-98eb-f7451fca2ae1" providerId="ADAL" clId="{D881252F-D392-40C5-B529-5920A56DE69D}" dt="2024-12-16T18:15:16.671" v="152" actId="478"/>
        <pc:sldMkLst>
          <pc:docMk/>
          <pc:sldMk cId="2451162974" sldId="277"/>
        </pc:sldMkLst>
      </pc:sldChg>
      <pc:sldChg chg="delSp modSp mod">
        <pc:chgData name="Brian Connolly" userId="3cc0afaf-3fd4-49d4-98eb-f7451fca2ae1" providerId="ADAL" clId="{D881252F-D392-40C5-B529-5920A56DE69D}" dt="2024-12-16T18:15:13.611" v="151" actId="478"/>
        <pc:sldMkLst>
          <pc:docMk/>
          <pc:sldMk cId="3487043691" sldId="278"/>
        </pc:sldMkLst>
      </pc:sldChg>
      <pc:sldChg chg="delSp modSp mod">
        <pc:chgData name="Brian Connolly" userId="3cc0afaf-3fd4-49d4-98eb-f7451fca2ae1" providerId="ADAL" clId="{D881252F-D392-40C5-B529-5920A56DE69D}" dt="2024-12-16T18:15:10.792" v="150" actId="478"/>
        <pc:sldMkLst>
          <pc:docMk/>
          <pc:sldMk cId="3889556718" sldId="280"/>
        </pc:sldMkLst>
      </pc:sldChg>
      <pc:sldChg chg="delSp modSp mod">
        <pc:chgData name="Brian Connolly" userId="3cc0afaf-3fd4-49d4-98eb-f7451fca2ae1" providerId="ADAL" clId="{D881252F-D392-40C5-B529-5920A56DE69D}" dt="2024-12-16T18:15:08.423" v="149" actId="478"/>
        <pc:sldMkLst>
          <pc:docMk/>
          <pc:sldMk cId="3652669383" sldId="281"/>
        </pc:sldMkLst>
      </pc:sldChg>
      <pc:sldChg chg="delSp modSp mod">
        <pc:chgData name="Brian Connolly" userId="3cc0afaf-3fd4-49d4-98eb-f7451fca2ae1" providerId="ADAL" clId="{D881252F-D392-40C5-B529-5920A56DE69D}" dt="2024-12-16T18:15:06.493" v="148" actId="478"/>
        <pc:sldMkLst>
          <pc:docMk/>
          <pc:sldMk cId="3399890057" sldId="283"/>
        </pc:sldMkLst>
      </pc:sldChg>
      <pc:sldChg chg="delSp modSp mod">
        <pc:chgData name="Brian Connolly" userId="3cc0afaf-3fd4-49d4-98eb-f7451fca2ae1" providerId="ADAL" clId="{D881252F-D392-40C5-B529-5920A56DE69D}" dt="2024-12-16T18:15:04.517" v="147" actId="478"/>
        <pc:sldMkLst>
          <pc:docMk/>
          <pc:sldMk cId="1668153385" sldId="285"/>
        </pc:sldMkLst>
      </pc:sldChg>
      <pc:sldChg chg="delSp modSp mod">
        <pc:chgData name="Brian Connolly" userId="3cc0afaf-3fd4-49d4-98eb-f7451fca2ae1" providerId="ADAL" clId="{D881252F-D392-40C5-B529-5920A56DE69D}" dt="2024-12-16T18:14:46.298" v="146" actId="478"/>
        <pc:sldMkLst>
          <pc:docMk/>
          <pc:sldMk cId="3167958031" sldId="288"/>
        </pc:sldMkLst>
      </pc:sldChg>
      <pc:sldMasterChg chg="delSp modSp mod">
        <pc:chgData name="Brian Connolly" userId="3cc0afaf-3fd4-49d4-98eb-f7451fca2ae1" providerId="ADAL" clId="{D881252F-D392-40C5-B529-5920A56DE69D}" dt="2024-12-16T18:13:54.132" v="140" actId="20577"/>
        <pc:sldMasterMkLst>
          <pc:docMk/>
          <pc:sldMasterMk cId="4131813110" sldId="2147483648"/>
        </pc:sldMasterMkLst>
      </pc:sldMasterChg>
    </pc:docChg>
  </pc:docChgLst>
  <pc:docChgLst>
    <pc:chgData name="Patricia Keays" userId="S::patricia.keays@un.org::c6196559-bdbb-4a86-a5b7-05eec1c8f113" providerId="AD" clId="Web-{1C833251-72FA-75A4-6BF0-CC653E7EA326}"/>
    <pc:docChg chg="modSld">
      <pc:chgData name="Patricia Keays" userId="S::patricia.keays@un.org::c6196559-bdbb-4a86-a5b7-05eec1c8f113" providerId="AD" clId="Web-{1C833251-72FA-75A4-6BF0-CC653E7EA326}" dt="2023-11-06T23:58:51.044" v="1" actId="20577"/>
      <pc:docMkLst>
        <pc:docMk/>
      </pc:docMkLst>
      <pc:sldChg chg="modSp">
        <pc:chgData name="Patricia Keays" userId="S::patricia.keays@un.org::c6196559-bdbb-4a86-a5b7-05eec1c8f113" providerId="AD" clId="Web-{1C833251-72FA-75A4-6BF0-CC653E7EA326}" dt="2023-11-06T23:58:51.044" v="1" actId="20577"/>
        <pc:sldMkLst>
          <pc:docMk/>
          <pc:sldMk cId="1540209616" sldId="256"/>
        </pc:sldMkLst>
      </pc:sldChg>
    </pc:docChg>
  </pc:docChgLst>
  <pc:docChgLst>
    <pc:chgData name="Brian Connolly" userId="S::connolly@un.org::3cc0afaf-3fd4-49d4-98eb-f7451fca2ae1" providerId="AD" clId="Web-{8D83533F-1D1D-D331-5F9E-A67A204E3F96}"/>
    <pc:docChg chg="modSld">
      <pc:chgData name="Brian Connolly" userId="S::connolly@un.org::3cc0afaf-3fd4-49d4-98eb-f7451fca2ae1" providerId="AD" clId="Web-{8D83533F-1D1D-D331-5F9E-A67A204E3F96}" dt="2023-10-25T18:27:28.799" v="1"/>
      <pc:docMkLst>
        <pc:docMk/>
      </pc:docMkLst>
      <pc:sldChg chg="modSp">
        <pc:chgData name="Brian Connolly" userId="S::connolly@un.org::3cc0afaf-3fd4-49d4-98eb-f7451fca2ae1" providerId="AD" clId="Web-{8D83533F-1D1D-D331-5F9E-A67A204E3F96}" dt="2023-10-25T18:27:28.799" v="1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C2E6747B-AA85-4D32-AA8C-E7346D8D1D29}"/>
    <pc:docChg chg="undo custSel addSld modSld">
      <pc:chgData name="Brian Connolly" userId="3cc0afaf-3fd4-49d4-98eb-f7451fca2ae1" providerId="ADAL" clId="{C2E6747B-AA85-4D32-AA8C-E7346D8D1D29}" dt="2023-11-07T16:45:00.253" v="895" actId="207"/>
      <pc:docMkLst>
        <pc:docMk/>
      </pc:docMkLst>
      <pc:sldChg chg="addSp delSp modSp mod">
        <pc:chgData name="Brian Connolly" userId="3cc0afaf-3fd4-49d4-98eb-f7451fca2ae1" providerId="ADAL" clId="{C2E6747B-AA85-4D32-AA8C-E7346D8D1D29}" dt="2023-11-07T16:45:00.253" v="895" actId="20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C2E6747B-AA85-4D32-AA8C-E7346D8D1D29}" dt="2023-11-07T16:44:54.301" v="893" actId="207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C2E6747B-AA85-4D32-AA8C-E7346D8D1D29}" dt="2023-11-07T16:44:47.493" v="891" actId="207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C2E6747B-AA85-4D32-AA8C-E7346D8D1D29}" dt="2023-11-07T16:44:45.045" v="890" actId="207"/>
        <pc:sldMkLst>
          <pc:docMk/>
          <pc:sldMk cId="3146518730" sldId="260"/>
        </pc:sldMkLst>
      </pc:sldChg>
      <pc:sldChg chg="modSp mod">
        <pc:chgData name="Brian Connolly" userId="3cc0afaf-3fd4-49d4-98eb-f7451fca2ae1" providerId="ADAL" clId="{C2E6747B-AA85-4D32-AA8C-E7346D8D1D29}" dt="2023-11-07T16:44:51.229" v="892" actId="20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C2E6747B-AA85-4D32-AA8C-E7346D8D1D29}" dt="2023-11-07T16:44:41.773" v="889" actId="207"/>
        <pc:sldMkLst>
          <pc:docMk/>
          <pc:sldMk cId="4166527189" sldId="263"/>
        </pc:sldMkLst>
      </pc:sldChg>
      <pc:sldChg chg="modSp mod">
        <pc:chgData name="Brian Connolly" userId="3cc0afaf-3fd4-49d4-98eb-f7451fca2ae1" providerId="ADAL" clId="{C2E6747B-AA85-4D32-AA8C-E7346D8D1D29}" dt="2023-11-07T16:44:37.077" v="888" actId="207"/>
        <pc:sldMkLst>
          <pc:docMk/>
          <pc:sldMk cId="2741322027" sldId="264"/>
        </pc:sldMkLst>
      </pc:sldChg>
      <pc:sldChg chg="modSp mod">
        <pc:chgData name="Brian Connolly" userId="3cc0afaf-3fd4-49d4-98eb-f7451fca2ae1" providerId="ADAL" clId="{C2E6747B-AA85-4D32-AA8C-E7346D8D1D29}" dt="2023-11-07T16:44:34.117" v="887" actId="207"/>
        <pc:sldMkLst>
          <pc:docMk/>
          <pc:sldMk cId="2734690478" sldId="265"/>
        </pc:sldMkLst>
      </pc:sldChg>
      <pc:sldChg chg="modSp mod">
        <pc:chgData name="Brian Connolly" userId="3cc0afaf-3fd4-49d4-98eb-f7451fca2ae1" providerId="ADAL" clId="{C2E6747B-AA85-4D32-AA8C-E7346D8D1D29}" dt="2023-11-07T16:44:30.078" v="886" actId="207"/>
        <pc:sldMkLst>
          <pc:docMk/>
          <pc:sldMk cId="1926076914" sldId="266"/>
        </pc:sldMkLst>
      </pc:sldChg>
      <pc:sldChg chg="modSp mod">
        <pc:chgData name="Brian Connolly" userId="3cc0afaf-3fd4-49d4-98eb-f7451fca2ae1" providerId="ADAL" clId="{C2E6747B-AA85-4D32-AA8C-E7346D8D1D29}" dt="2023-11-07T16:44:25.332" v="885" actId="207"/>
        <pc:sldMkLst>
          <pc:docMk/>
          <pc:sldMk cId="1964504601" sldId="267"/>
        </pc:sldMkLst>
      </pc:sldChg>
      <pc:sldChg chg="addSp modSp mod">
        <pc:chgData name="Brian Connolly" userId="3cc0afaf-3fd4-49d4-98eb-f7451fca2ae1" providerId="ADAL" clId="{C2E6747B-AA85-4D32-AA8C-E7346D8D1D29}" dt="2023-11-07T16:44:22.315" v="884" actId="207"/>
        <pc:sldMkLst>
          <pc:docMk/>
          <pc:sldMk cId="914472489" sldId="268"/>
        </pc:sldMkLst>
      </pc:sldChg>
      <pc:sldChg chg="modSp mod">
        <pc:chgData name="Brian Connolly" userId="3cc0afaf-3fd4-49d4-98eb-f7451fca2ae1" providerId="ADAL" clId="{C2E6747B-AA85-4D32-AA8C-E7346D8D1D29}" dt="2023-11-07T16:43:46.758" v="874" actId="207"/>
        <pc:sldMkLst>
          <pc:docMk/>
          <pc:sldMk cId="110914199" sldId="269"/>
        </pc:sldMkLst>
      </pc:sldChg>
      <pc:sldChg chg="modSp add mod">
        <pc:chgData name="Brian Connolly" userId="3cc0afaf-3fd4-49d4-98eb-f7451fca2ae1" providerId="ADAL" clId="{C2E6747B-AA85-4D32-AA8C-E7346D8D1D29}" dt="2023-11-07T16:44:57.669" v="894" actId="207"/>
        <pc:sldMkLst>
          <pc:docMk/>
          <pc:sldMk cId="1513302094" sldId="270"/>
        </pc:sldMkLst>
      </pc:sldChg>
    </pc:docChg>
  </pc:docChgLst>
  <pc:docChgLst>
    <pc:chgData name="Terbish Tsendsuren" userId="S::tsendsuren@un.org::01ac52e2-acaa-4e6f-bbf6-c264e303a0e6" providerId="AD" clId="Web-{98654FE7-73B0-D821-DE80-E7518A854A4B}"/>
    <pc:docChg chg="mod modSld">
      <pc:chgData name="Terbish Tsendsuren" userId="S::tsendsuren@un.org::01ac52e2-acaa-4e6f-bbf6-c264e303a0e6" providerId="AD" clId="Web-{98654FE7-73B0-D821-DE80-E7518A854A4B}" dt="2023-11-10T17:37:12.025" v="26" actId="20577"/>
      <pc:docMkLst>
        <pc:docMk/>
      </pc:docMkLst>
      <pc:sldChg chg="modSp addCm">
        <pc:chgData name="Terbish Tsendsuren" userId="S::tsendsuren@un.org::01ac52e2-acaa-4e6f-bbf6-c264e303a0e6" providerId="AD" clId="Web-{98654FE7-73B0-D821-DE80-E7518A854A4B}" dt="2023-11-10T17:29:33.829" v="24" actId="14100"/>
        <pc:sldMkLst>
          <pc:docMk/>
          <pc:sldMk cId="1926076914" sldId="266"/>
        </pc:sldMkLst>
      </pc:sldChg>
      <pc:sldChg chg="modSp">
        <pc:chgData name="Terbish Tsendsuren" userId="S::tsendsuren@un.org::01ac52e2-acaa-4e6f-bbf6-c264e303a0e6" providerId="AD" clId="Web-{98654FE7-73B0-D821-DE80-E7518A854A4B}" dt="2023-11-10T17:37:12.025" v="26" actId="20577"/>
        <pc:sldMkLst>
          <pc:docMk/>
          <pc:sldMk cId="110914199" sldId="269"/>
        </pc:sldMkLst>
      </pc:sldChg>
    </pc:docChg>
  </pc:docChgLst>
  <pc:docChgLst>
    <pc:chgData name="Brian Connolly" userId="3cc0afaf-3fd4-49d4-98eb-f7451fca2ae1" providerId="ADAL" clId="{F1E4983F-E10C-4A14-9658-CD368A8AE46D}"/>
    <pc:docChg chg="delSld modSld modMainMaster">
      <pc:chgData name="Brian Connolly" userId="3cc0afaf-3fd4-49d4-98eb-f7451fca2ae1" providerId="ADAL" clId="{F1E4983F-E10C-4A14-9658-CD368A8AE46D}" dt="2024-09-05T20:00:10.307" v="50" actId="6549"/>
      <pc:docMkLst>
        <pc:docMk/>
      </pc:docMkLst>
      <pc:sldChg chg="modSp mod">
        <pc:chgData name="Brian Connolly" userId="3cc0afaf-3fd4-49d4-98eb-f7451fca2ae1" providerId="ADAL" clId="{F1E4983F-E10C-4A14-9658-CD368A8AE46D}" dt="2024-08-20T22:42:05.591" v="18" actId="6549"/>
        <pc:sldMkLst>
          <pc:docMk/>
          <pc:sldMk cId="3900127704" sldId="273"/>
        </pc:sldMkLst>
      </pc:sldChg>
      <pc:sldChg chg="del">
        <pc:chgData name="Brian Connolly" userId="3cc0afaf-3fd4-49d4-98eb-f7451fca2ae1" providerId="ADAL" clId="{F1E4983F-E10C-4A14-9658-CD368A8AE46D}" dt="2024-08-20T23:00:51.335" v="32" actId="2696"/>
        <pc:sldMkLst>
          <pc:docMk/>
          <pc:sldMk cId="3293845710" sldId="279"/>
        </pc:sldMkLst>
      </pc:sldChg>
      <pc:sldChg chg="del">
        <pc:chgData name="Brian Connolly" userId="3cc0afaf-3fd4-49d4-98eb-f7451fca2ae1" providerId="ADAL" clId="{F1E4983F-E10C-4A14-9658-CD368A8AE46D}" dt="2024-08-20T23:25:36.089" v="33" actId="47"/>
        <pc:sldMkLst>
          <pc:docMk/>
          <pc:sldMk cId="2446899181" sldId="282"/>
        </pc:sldMkLst>
      </pc:sldChg>
      <pc:sldChg chg="del">
        <pc:chgData name="Brian Connolly" userId="3cc0afaf-3fd4-49d4-98eb-f7451fca2ae1" providerId="ADAL" clId="{F1E4983F-E10C-4A14-9658-CD368A8AE46D}" dt="2024-08-20T23:26:34.470" v="34" actId="47"/>
        <pc:sldMkLst>
          <pc:docMk/>
          <pc:sldMk cId="2255675145" sldId="284"/>
        </pc:sldMkLst>
      </pc:sldChg>
      <pc:sldChg chg="del">
        <pc:chgData name="Brian Connolly" userId="3cc0afaf-3fd4-49d4-98eb-f7451fca2ae1" providerId="ADAL" clId="{F1E4983F-E10C-4A14-9658-CD368A8AE46D}" dt="2024-08-20T23:29:16.408" v="35" actId="47"/>
        <pc:sldMkLst>
          <pc:docMk/>
          <pc:sldMk cId="2798057266" sldId="286"/>
        </pc:sldMkLst>
      </pc:sldChg>
      <pc:sldMasterChg chg="modSp mod">
        <pc:chgData name="Brian Connolly" userId="3cc0afaf-3fd4-49d4-98eb-f7451fca2ae1" providerId="ADAL" clId="{F1E4983F-E10C-4A14-9658-CD368A8AE46D}" dt="2024-09-05T20:00:10.307" v="50" actId="6549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E29F1807-0974-4DA6-85A4-1B126A2BBC7A}"/>
    <pc:docChg chg="undo redo custSel addSld delSld modSld sldOrd">
      <pc:chgData name="Brian Connolly" userId="3cc0afaf-3fd4-49d4-98eb-f7451fca2ae1" providerId="ADAL" clId="{E29F1807-0974-4DA6-85A4-1B126A2BBC7A}" dt="2024-08-19T17:31:00.212" v="2875" actId="403"/>
      <pc:docMkLst>
        <pc:docMk/>
      </pc:docMkLst>
      <pc:sldChg chg="modSp del mod">
        <pc:chgData name="Brian Connolly" userId="3cc0afaf-3fd4-49d4-98eb-f7451fca2ae1" providerId="ADAL" clId="{E29F1807-0974-4DA6-85A4-1B126A2BBC7A}" dt="2024-08-19T16:14:26.731" v="55" actId="47"/>
        <pc:sldMkLst>
          <pc:docMk/>
          <pc:sldMk cId="1540209616" sldId="256"/>
        </pc:sldMkLst>
      </pc:sldChg>
      <pc:sldChg chg="delSp modSp del mod">
        <pc:chgData name="Brian Connolly" userId="3cc0afaf-3fd4-49d4-98eb-f7451fca2ae1" providerId="ADAL" clId="{E29F1807-0974-4DA6-85A4-1B126A2BBC7A}" dt="2024-08-19T16:55:01.091" v="351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E29F1807-0974-4DA6-85A4-1B126A2BBC7A}" dt="2024-08-19T16:59:08.336" v="815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E29F1807-0974-4DA6-85A4-1B126A2BBC7A}" dt="2024-08-19T17:09:22.055" v="913" actId="269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E29F1807-0974-4DA6-85A4-1B126A2BBC7A}" dt="2024-08-19T16:55:51.193" v="393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E29F1807-0974-4DA6-85A4-1B126A2BBC7A}" dt="2024-08-19T17:11:31.019" v="1199" actId="47"/>
        <pc:sldMkLst>
          <pc:docMk/>
          <pc:sldMk cId="4166527189" sldId="263"/>
        </pc:sldMkLst>
      </pc:sldChg>
      <pc:sldChg chg="del">
        <pc:chgData name="Brian Connolly" userId="3cc0afaf-3fd4-49d4-98eb-f7451fca2ae1" providerId="ADAL" clId="{E29F1807-0974-4DA6-85A4-1B126A2BBC7A}" dt="2024-08-19T17:15:52.580" v="1907" actId="47"/>
        <pc:sldMkLst>
          <pc:docMk/>
          <pc:sldMk cId="2741322027" sldId="264"/>
        </pc:sldMkLst>
      </pc:sldChg>
      <pc:sldChg chg="addSp delSp modSp mod">
        <pc:chgData name="Brian Connolly" userId="3cc0afaf-3fd4-49d4-98eb-f7451fca2ae1" providerId="ADAL" clId="{E29F1807-0974-4DA6-85A4-1B126A2BBC7A}" dt="2024-08-19T17:30:41.646" v="2872" actId="6549"/>
        <pc:sldMkLst>
          <pc:docMk/>
          <pc:sldMk cId="2734690478" sldId="265"/>
        </pc:sldMkLst>
      </pc:sldChg>
      <pc:sldChg chg="addSp delSp modSp mod">
        <pc:chgData name="Brian Connolly" userId="3cc0afaf-3fd4-49d4-98eb-f7451fca2ae1" providerId="ADAL" clId="{E29F1807-0974-4DA6-85A4-1B126A2BBC7A}" dt="2024-08-19T17:31:00.212" v="2875" actId="403"/>
        <pc:sldMkLst>
          <pc:docMk/>
          <pc:sldMk cId="1964504601" sldId="267"/>
        </pc:sldMkLst>
      </pc:sldChg>
      <pc:sldChg chg="modSp mod">
        <pc:chgData name="Brian Connolly" userId="3cc0afaf-3fd4-49d4-98eb-f7451fca2ae1" providerId="ADAL" clId="{E29F1807-0974-4DA6-85A4-1B126A2BBC7A}" dt="2024-08-19T16:15:35.955" v="71" actId="948"/>
        <pc:sldMkLst>
          <pc:docMk/>
          <pc:sldMk cId="1607950547" sldId="271"/>
        </pc:sldMkLst>
      </pc:sldChg>
      <pc:sldChg chg="del">
        <pc:chgData name="Brian Connolly" userId="3cc0afaf-3fd4-49d4-98eb-f7451fca2ae1" providerId="ADAL" clId="{E29F1807-0974-4DA6-85A4-1B126A2BBC7A}" dt="2024-08-19T16:42:57.261" v="74" actId="47"/>
        <pc:sldMkLst>
          <pc:docMk/>
          <pc:sldMk cId="3040736380" sldId="272"/>
        </pc:sldMkLst>
      </pc:sldChg>
      <pc:sldChg chg="add del">
        <pc:chgData name="Brian Connolly" userId="3cc0afaf-3fd4-49d4-98eb-f7451fca2ae1" providerId="ADAL" clId="{E29F1807-0974-4DA6-85A4-1B126A2BBC7A}" dt="2024-08-19T16:55:58.428" v="395" actId="47"/>
        <pc:sldMkLst>
          <pc:docMk/>
          <pc:sldMk cId="74627016" sldId="274"/>
        </pc:sldMkLst>
      </pc:sldChg>
      <pc:sldChg chg="add del">
        <pc:chgData name="Brian Connolly" userId="3cc0afaf-3fd4-49d4-98eb-f7451fca2ae1" providerId="ADAL" clId="{E29F1807-0974-4DA6-85A4-1B126A2BBC7A}" dt="2024-08-19T17:13:39.342" v="1537" actId="47"/>
        <pc:sldMkLst>
          <pc:docMk/>
          <pc:sldMk cId="3827582162" sldId="275"/>
        </pc:sldMkLst>
      </pc:sldChg>
      <pc:sldChg chg="addSp modSp mod">
        <pc:chgData name="Brian Connolly" userId="3cc0afaf-3fd4-49d4-98eb-f7451fca2ae1" providerId="ADAL" clId="{E29F1807-0974-4DA6-85A4-1B126A2BBC7A}" dt="2024-08-19T16:54:25.028" v="350" actId="1076"/>
        <pc:sldMkLst>
          <pc:docMk/>
          <pc:sldMk cId="2451162974" sldId="277"/>
        </pc:sldMkLst>
      </pc:sldChg>
      <pc:sldChg chg="delSp modSp add mod">
        <pc:chgData name="Brian Connolly" userId="3cc0afaf-3fd4-49d4-98eb-f7451fca2ae1" providerId="ADAL" clId="{E29F1807-0974-4DA6-85A4-1B126A2BBC7A}" dt="2024-08-19T16:55:38.660" v="392" actId="1076"/>
        <pc:sldMkLst>
          <pc:docMk/>
          <pc:sldMk cId="3487043691" sldId="278"/>
        </pc:sldMkLst>
      </pc:sldChg>
      <pc:sldChg chg="modSp add mod">
        <pc:chgData name="Brian Connolly" userId="3cc0afaf-3fd4-49d4-98eb-f7451fca2ae1" providerId="ADAL" clId="{E29F1807-0974-4DA6-85A4-1B126A2BBC7A}" dt="2024-08-19T16:58:04.695" v="782" actId="313"/>
        <pc:sldMkLst>
          <pc:docMk/>
          <pc:sldMk cId="3293845710" sldId="279"/>
        </pc:sldMkLst>
      </pc:sldChg>
      <pc:sldChg chg="addSp delSp modSp add mod ord">
        <pc:chgData name="Brian Connolly" userId="3cc0afaf-3fd4-49d4-98eb-f7451fca2ae1" providerId="ADAL" clId="{E29F1807-0974-4DA6-85A4-1B126A2BBC7A}" dt="2024-08-19T16:59:04.371" v="814" actId="1076"/>
        <pc:sldMkLst>
          <pc:docMk/>
          <pc:sldMk cId="3889556718" sldId="280"/>
        </pc:sldMkLst>
      </pc:sldChg>
      <pc:sldChg chg="modSp add del mod">
        <pc:chgData name="Brian Connolly" userId="3cc0afaf-3fd4-49d4-98eb-f7451fca2ae1" providerId="ADAL" clId="{E29F1807-0974-4DA6-85A4-1B126A2BBC7A}" dt="2024-08-19T16:59:40.139" v="842" actId="47"/>
        <pc:sldMkLst>
          <pc:docMk/>
          <pc:sldMk cId="753581644" sldId="281"/>
        </pc:sldMkLst>
      </pc:sldChg>
      <pc:sldChg chg="addSp delSp modSp add mod">
        <pc:chgData name="Brian Connolly" userId="3cc0afaf-3fd4-49d4-98eb-f7451fca2ae1" providerId="ADAL" clId="{E29F1807-0974-4DA6-85A4-1B126A2BBC7A}" dt="2024-08-19T17:00:45.239" v="912" actId="1076"/>
        <pc:sldMkLst>
          <pc:docMk/>
          <pc:sldMk cId="3652669383" sldId="281"/>
        </pc:sldMkLst>
      </pc:sldChg>
      <pc:sldChg chg="modSp add mod">
        <pc:chgData name="Brian Connolly" userId="3cc0afaf-3fd4-49d4-98eb-f7451fca2ae1" providerId="ADAL" clId="{E29F1807-0974-4DA6-85A4-1B126A2BBC7A}" dt="2024-08-19T17:10:31.857" v="1165" actId="313"/>
        <pc:sldMkLst>
          <pc:docMk/>
          <pc:sldMk cId="2446899181" sldId="282"/>
        </pc:sldMkLst>
      </pc:sldChg>
      <pc:sldChg chg="addSp delSp modSp add mod ord">
        <pc:chgData name="Brian Connolly" userId="3cc0afaf-3fd4-49d4-98eb-f7451fca2ae1" providerId="ADAL" clId="{E29F1807-0974-4DA6-85A4-1B126A2BBC7A}" dt="2024-08-19T17:11:28.808" v="1198"/>
        <pc:sldMkLst>
          <pc:docMk/>
          <pc:sldMk cId="3399890057" sldId="283"/>
        </pc:sldMkLst>
      </pc:sldChg>
      <pc:sldChg chg="modSp add mod">
        <pc:chgData name="Brian Connolly" userId="3cc0afaf-3fd4-49d4-98eb-f7451fca2ae1" providerId="ADAL" clId="{E29F1807-0974-4DA6-85A4-1B126A2BBC7A}" dt="2024-08-19T17:13:14.281" v="1533" actId="20577"/>
        <pc:sldMkLst>
          <pc:docMk/>
          <pc:sldMk cId="2255675145" sldId="284"/>
        </pc:sldMkLst>
      </pc:sldChg>
      <pc:sldChg chg="addSp delSp modSp add mod ord">
        <pc:chgData name="Brian Connolly" userId="3cc0afaf-3fd4-49d4-98eb-f7451fca2ae1" providerId="ADAL" clId="{E29F1807-0974-4DA6-85A4-1B126A2BBC7A}" dt="2024-08-19T17:30:20.829" v="2866" actId="6549"/>
        <pc:sldMkLst>
          <pc:docMk/>
          <pc:sldMk cId="1668153385" sldId="285"/>
        </pc:sldMkLst>
      </pc:sldChg>
      <pc:sldChg chg="modSp add mod">
        <pc:chgData name="Brian Connolly" userId="3cc0afaf-3fd4-49d4-98eb-f7451fca2ae1" providerId="ADAL" clId="{E29F1807-0974-4DA6-85A4-1B126A2BBC7A}" dt="2024-08-19T17:15:43.866" v="1906" actId="20577"/>
        <pc:sldMkLst>
          <pc:docMk/>
          <pc:sldMk cId="2798057266" sldId="286"/>
        </pc:sldMkLst>
      </pc:sldChg>
      <pc:sldChg chg="add del">
        <pc:chgData name="Brian Connolly" userId="3cc0afaf-3fd4-49d4-98eb-f7451fca2ae1" providerId="ADAL" clId="{E29F1807-0974-4DA6-85A4-1B126A2BBC7A}" dt="2024-08-19T17:23:04.717" v="2864" actId="47"/>
        <pc:sldMkLst>
          <pc:docMk/>
          <pc:sldMk cId="2388368422" sldId="287"/>
        </pc:sldMkLst>
      </pc:sldChg>
      <pc:sldChg chg="modSp add mod">
        <pc:chgData name="Brian Connolly" userId="3cc0afaf-3fd4-49d4-98eb-f7451fca2ae1" providerId="ADAL" clId="{E29F1807-0974-4DA6-85A4-1B126A2BBC7A}" dt="2024-08-19T17:22:01.597" v="2863" actId="5793"/>
        <pc:sldMkLst>
          <pc:docMk/>
          <pc:sldMk cId="3167958031" sldId="288"/>
        </pc:sldMkLst>
      </pc:sldChg>
    </pc:docChg>
  </pc:docChgLst>
  <pc:docChgLst>
    <pc:chgData name="Brian Connolly" userId="3cc0afaf-3fd4-49d4-98eb-f7451fca2ae1" providerId="ADAL" clId="{F739A099-6154-455E-9463-470EE4FD34B8}"/>
    <pc:docChg chg="undo custSel delSld modSld modMainMaster">
      <pc:chgData name="Brian Connolly" userId="3cc0afaf-3fd4-49d4-98eb-f7451fca2ae1" providerId="ADAL" clId="{F739A099-6154-455E-9463-470EE4FD34B8}" dt="2023-10-31T16:44:15.155" v="1129" actId="14100"/>
      <pc:docMkLst>
        <pc:docMk/>
      </pc:docMkLst>
      <pc:sldChg chg="modSp mod delCm modCm">
        <pc:chgData name="Brian Connolly" userId="3cc0afaf-3fd4-49d4-98eb-f7451fca2ae1" providerId="ADAL" clId="{F739A099-6154-455E-9463-470EE4FD34B8}" dt="2023-10-31T16:20:52.084" v="273" actId="14100"/>
        <pc:sldMkLst>
          <pc:docMk/>
          <pc:sldMk cId="1540209616" sldId="256"/>
        </pc:sldMkLst>
      </pc:sldChg>
      <pc:sldChg chg="addSp delSp modSp mod">
        <pc:chgData name="Brian Connolly" userId="3cc0afaf-3fd4-49d4-98eb-f7451fca2ae1" providerId="ADAL" clId="{F739A099-6154-455E-9463-470EE4FD34B8}" dt="2023-10-31T14:37:38.379" v="171" actId="1076"/>
        <pc:sldMkLst>
          <pc:docMk/>
          <pc:sldMk cId="2169450090" sldId="257"/>
        </pc:sldMkLst>
      </pc:sldChg>
      <pc:sldChg chg="addSp delSp modSp del mod modCm">
        <pc:chgData name="Brian Connolly" userId="3cc0afaf-3fd4-49d4-98eb-f7451fca2ae1" providerId="ADAL" clId="{F739A099-6154-455E-9463-470EE4FD34B8}" dt="2023-10-31T16:30:30.766" v="580" actId="2696"/>
        <pc:sldMkLst>
          <pc:docMk/>
          <pc:sldMk cId="1021357715" sldId="258"/>
        </pc:sldMkLst>
      </pc:sldChg>
      <pc:sldChg chg="addSp delSp modSp mod">
        <pc:chgData name="Brian Connolly" userId="3cc0afaf-3fd4-49d4-98eb-f7451fca2ae1" providerId="ADAL" clId="{F739A099-6154-455E-9463-470EE4FD34B8}" dt="2023-10-31T16:38:36.860" v="644" actId="14100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739A099-6154-455E-9463-470EE4FD34B8}" dt="2023-10-31T16:43:13.512" v="925" actId="6549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F739A099-6154-455E-9463-470EE4FD34B8}" dt="2023-10-31T16:44:15.155" v="1129" actId="14100"/>
        <pc:sldMkLst>
          <pc:docMk/>
          <pc:sldMk cId="2476858360" sldId="261"/>
        </pc:sldMkLst>
      </pc:sldChg>
      <pc:sldChg chg="addSp delSp modSp mod delAnim modAnim">
        <pc:chgData name="Brian Connolly" userId="3cc0afaf-3fd4-49d4-98eb-f7451fca2ae1" providerId="ADAL" clId="{F739A099-6154-455E-9463-470EE4FD34B8}" dt="2023-10-31T16:31:31.313" v="586" actId="207"/>
        <pc:sldMkLst>
          <pc:docMk/>
          <pc:sldMk cId="1310923626" sldId="262"/>
        </pc:sldMkLst>
      </pc:sldChg>
      <pc:sldMasterChg chg="modSp mod modSldLayout">
        <pc:chgData name="Brian Connolly" userId="3cc0afaf-3fd4-49d4-98eb-f7451fca2ae1" providerId="ADAL" clId="{F739A099-6154-455E-9463-470EE4FD34B8}" dt="2023-10-31T16:34:16.263" v="614" actId="1038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739A099-6154-455E-9463-470EE4FD34B8}" dt="2023-10-31T16:34:16.263" v="614" actId="103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A21949D3-C35D-4F80-9B37-8F92B664B40F}"/>
    <pc:docChg chg="modSld">
      <pc:chgData name="Brian Connolly" userId="3cc0afaf-3fd4-49d4-98eb-f7451fca2ae1" providerId="ADAL" clId="{A21949D3-C35D-4F80-9B37-8F92B664B40F}" dt="2023-12-01T17:27:21.773" v="18" actId="20577"/>
      <pc:docMkLst>
        <pc:docMk/>
      </pc:docMkLst>
      <pc:sldChg chg="modSp mod">
        <pc:chgData name="Brian Connolly" userId="3cc0afaf-3fd4-49d4-98eb-f7451fca2ae1" providerId="ADAL" clId="{A21949D3-C35D-4F80-9B37-8F92B664B40F}" dt="2023-12-01T17:27:21.773" v="18" actId="20577"/>
        <pc:sldMkLst>
          <pc:docMk/>
          <pc:sldMk cId="1926076914" sldId="266"/>
        </pc:sldMkLst>
      </pc:sldChg>
    </pc:docChg>
  </pc:docChgLst>
  <pc:docChgLst>
    <pc:chgData name="Brian Connolly" userId="3cc0afaf-3fd4-49d4-98eb-f7451fca2ae1" providerId="ADAL" clId="{009DF0E9-0298-4C74-9BED-95536C9AAE16}"/>
    <pc:docChg chg="delSld modSld">
      <pc:chgData name="Brian Connolly" userId="3cc0afaf-3fd4-49d4-98eb-f7451fca2ae1" providerId="ADAL" clId="{009DF0E9-0298-4C74-9BED-95536C9AAE16}" dt="2024-10-18T18:43:29.713" v="43" actId="47"/>
      <pc:docMkLst>
        <pc:docMk/>
      </pc:docMkLst>
      <pc:sldChg chg="modSp mod">
        <pc:chgData name="Brian Connolly" userId="3cc0afaf-3fd4-49d4-98eb-f7451fca2ae1" providerId="ADAL" clId="{009DF0E9-0298-4C74-9BED-95536C9AAE16}" dt="2024-10-18T18:43:13.045" v="33" actId="1076"/>
        <pc:sldMkLst>
          <pc:docMk/>
          <pc:sldMk cId="172835963" sldId="357"/>
        </pc:sldMkLst>
      </pc:sldChg>
      <pc:sldChg chg="del">
        <pc:chgData name="Brian Connolly" userId="3cc0afaf-3fd4-49d4-98eb-f7451fca2ae1" providerId="ADAL" clId="{009DF0E9-0298-4C74-9BED-95536C9AAE16}" dt="2024-10-18T18:43:29.713" v="43" actId="47"/>
        <pc:sldMkLst>
          <pc:docMk/>
          <pc:sldMk cId="2399830042" sldId="358"/>
        </pc:sldMkLst>
      </pc:sldChg>
      <pc:sldChg chg="modSp mod">
        <pc:chgData name="Brian Connolly" userId="3cc0afaf-3fd4-49d4-98eb-f7451fca2ae1" providerId="ADAL" clId="{009DF0E9-0298-4C74-9BED-95536C9AAE16}" dt="2024-10-18T18:43:26.520" v="42" actId="20577"/>
        <pc:sldMkLst>
          <pc:docMk/>
          <pc:sldMk cId="1516699483" sldId="359"/>
        </pc:sldMkLst>
      </pc:sldChg>
    </pc:docChg>
  </pc:docChgLst>
  <pc:docChgLst>
    <pc:chgData name="Terbish Tsendsuren" userId="S::tsendsuren@un.org::01ac52e2-acaa-4e6f-bbf6-c264e303a0e6" providerId="AD" clId="Web-{5463221A-4464-F1A6-B33D-79B60EF76259}"/>
    <pc:docChg chg="delSld modSld">
      <pc:chgData name="Terbish Tsendsuren" userId="S::tsendsuren@un.org::01ac52e2-acaa-4e6f-bbf6-c264e303a0e6" providerId="AD" clId="Web-{5463221A-4464-F1A6-B33D-79B60EF76259}" dt="2024-08-20T22:21:10.416" v="273" actId="20577"/>
      <pc:docMkLst>
        <pc:docMk/>
      </pc:docMkLst>
      <pc:sldChg chg="modSp">
        <pc:chgData name="Terbish Tsendsuren" userId="S::tsendsuren@un.org::01ac52e2-acaa-4e6f-bbf6-c264e303a0e6" providerId="AD" clId="Web-{5463221A-4464-F1A6-B33D-79B60EF76259}" dt="2024-08-20T22:10:07.879" v="95" actId="20577"/>
        <pc:sldMkLst>
          <pc:docMk/>
          <pc:sldMk cId="2734690478" sldId="265"/>
        </pc:sldMkLst>
      </pc:sldChg>
      <pc:sldChg chg="modSp">
        <pc:chgData name="Terbish Tsendsuren" userId="S::tsendsuren@un.org::01ac52e2-acaa-4e6f-bbf6-c264e303a0e6" providerId="AD" clId="Web-{5463221A-4464-F1A6-B33D-79B60EF76259}" dt="2024-08-20T22:21:10.416" v="273" actId="20577"/>
        <pc:sldMkLst>
          <pc:docMk/>
          <pc:sldMk cId="110914199" sldId="269"/>
        </pc:sldMkLst>
      </pc:sldChg>
      <pc:sldChg chg="modSp">
        <pc:chgData name="Terbish Tsendsuren" userId="S::tsendsuren@un.org::01ac52e2-acaa-4e6f-bbf6-c264e303a0e6" providerId="AD" clId="Web-{5463221A-4464-F1A6-B33D-79B60EF76259}" dt="2024-08-20T21:25:29.683" v="7"/>
        <pc:sldMkLst>
          <pc:docMk/>
          <pc:sldMk cId="1607950547" sldId="271"/>
        </pc:sldMkLst>
      </pc:sldChg>
      <pc:sldChg chg="modSp">
        <pc:chgData name="Terbish Tsendsuren" userId="S::tsendsuren@un.org::01ac52e2-acaa-4e6f-bbf6-c264e303a0e6" providerId="AD" clId="Web-{5463221A-4464-F1A6-B33D-79B60EF76259}" dt="2024-08-20T21:22:54.773" v="5"/>
        <pc:sldMkLst>
          <pc:docMk/>
          <pc:sldMk cId="3900127704" sldId="273"/>
        </pc:sldMkLst>
      </pc:sldChg>
      <pc:sldChg chg="modSp">
        <pc:chgData name="Terbish Tsendsuren" userId="S::tsendsuren@un.org::01ac52e2-acaa-4e6f-bbf6-c264e303a0e6" providerId="AD" clId="Web-{5463221A-4464-F1A6-B33D-79B60EF76259}" dt="2024-08-20T21:26:08.825" v="16" actId="20577"/>
        <pc:sldMkLst>
          <pc:docMk/>
          <pc:sldMk cId="231472679" sldId="276"/>
        </pc:sldMkLst>
      </pc:sldChg>
      <pc:sldChg chg="modSp">
        <pc:chgData name="Terbish Tsendsuren" userId="S::tsendsuren@un.org::01ac52e2-acaa-4e6f-bbf6-c264e303a0e6" providerId="AD" clId="Web-{5463221A-4464-F1A6-B33D-79B60EF76259}" dt="2024-08-20T21:50:08.100" v="22"/>
        <pc:sldMkLst>
          <pc:docMk/>
          <pc:sldMk cId="3487043691" sldId="278"/>
        </pc:sldMkLst>
      </pc:sldChg>
      <pc:sldChg chg="del">
        <pc:chgData name="Terbish Tsendsuren" userId="S::tsendsuren@un.org::01ac52e2-acaa-4e6f-bbf6-c264e303a0e6" providerId="AD" clId="Web-{5463221A-4464-F1A6-B33D-79B60EF76259}" dt="2024-08-20T21:51:23.086" v="23"/>
        <pc:sldMkLst>
          <pc:docMk/>
          <pc:sldMk cId="3293845710" sldId="279"/>
        </pc:sldMkLst>
      </pc:sldChg>
      <pc:sldChg chg="modSp">
        <pc:chgData name="Terbish Tsendsuren" userId="S::tsendsuren@un.org::01ac52e2-acaa-4e6f-bbf6-c264e303a0e6" providerId="AD" clId="Web-{5463221A-4464-F1A6-B33D-79B60EF76259}" dt="2024-08-20T22:03:40.325" v="36" actId="20577"/>
        <pc:sldMkLst>
          <pc:docMk/>
          <pc:sldMk cId="3399890057" sldId="283"/>
        </pc:sldMkLst>
      </pc:sldChg>
      <pc:sldChg chg="modSp">
        <pc:chgData name="Terbish Tsendsuren" userId="S::tsendsuren@un.org::01ac52e2-acaa-4e6f-bbf6-c264e303a0e6" providerId="AD" clId="Web-{5463221A-4464-F1A6-B33D-79B60EF76259}" dt="2024-08-20T22:06:08.611" v="46" actId="20577"/>
        <pc:sldMkLst>
          <pc:docMk/>
          <pc:sldMk cId="1668153385" sldId="285"/>
        </pc:sldMkLst>
      </pc:sldChg>
      <pc:sldChg chg="modSp">
        <pc:chgData name="Terbish Tsendsuren" userId="S::tsendsuren@un.org::01ac52e2-acaa-4e6f-bbf6-c264e303a0e6" providerId="AD" clId="Web-{5463221A-4464-F1A6-B33D-79B60EF76259}" dt="2024-08-20T22:12:25.602" v="106" actId="20577"/>
        <pc:sldMkLst>
          <pc:docMk/>
          <pc:sldMk cId="3167958031" sldId="288"/>
        </pc:sldMkLst>
      </pc:sldChg>
    </pc:docChg>
  </pc:docChgLst>
  <pc:docChgLst>
    <pc:chgData name="Terbish Tsendsuren" userId="S::tsendsuren@un.org::01ac52e2-acaa-4e6f-bbf6-c264e303a0e6" providerId="AD" clId="Web-{D3A0EA36-997C-35CF-8473-9C4AD0ED5586}"/>
    <pc:docChg chg="modSld">
      <pc:chgData name="Terbish Tsendsuren" userId="S::tsendsuren@un.org::01ac52e2-acaa-4e6f-bbf6-c264e303a0e6" providerId="AD" clId="Web-{D3A0EA36-997C-35CF-8473-9C4AD0ED5586}" dt="2024-10-17T22:38:24.515" v="19" actId="1076"/>
      <pc:docMkLst>
        <pc:docMk/>
      </pc:docMkLst>
      <pc:sldChg chg="addSp delSp modSp">
        <pc:chgData name="Terbish Tsendsuren" userId="S::tsendsuren@un.org::01ac52e2-acaa-4e6f-bbf6-c264e303a0e6" providerId="AD" clId="Web-{D3A0EA36-997C-35CF-8473-9C4AD0ED5586}" dt="2024-10-17T22:37:10.510" v="2"/>
        <pc:sldMkLst>
          <pc:docMk/>
          <pc:sldMk cId="110914199" sldId="269"/>
        </pc:sldMkLst>
      </pc:sldChg>
      <pc:sldChg chg="addSp delSp modSp">
        <pc:chgData name="Terbish Tsendsuren" userId="S::tsendsuren@un.org::01ac52e2-acaa-4e6f-bbf6-c264e303a0e6" providerId="AD" clId="Web-{D3A0EA36-997C-35CF-8473-9C4AD0ED5586}" dt="2024-10-17T22:38:24.515" v="19" actId="1076"/>
        <pc:sldMkLst>
          <pc:docMk/>
          <pc:sldMk cId="172835963" sldId="357"/>
        </pc:sldMkLst>
      </pc:sldChg>
    </pc:docChg>
  </pc:docChgLst>
  <pc:docChgLst>
    <pc:chgData name="gemma@ruffino.co.uk" userId="S::urn:spo:guest#gemma@ruffino.co.uk::" providerId="AD" clId="Web-{8EE0472E-658E-0B3A-7B31-2D125F8F0A10}"/>
    <pc:docChg chg="modSld">
      <pc:chgData name="gemma@ruffino.co.uk" userId="S::urn:spo:guest#gemma@ruffino.co.uk::" providerId="AD" clId="Web-{8EE0472E-658E-0B3A-7B31-2D125F8F0A10}" dt="2024-12-12T15:07:49.562" v="70"/>
      <pc:docMkLst>
        <pc:docMk/>
      </pc:docMkLst>
      <pc:sldChg chg="modSp">
        <pc:chgData name="gemma@ruffino.co.uk" userId="S::urn:spo:guest#gemma@ruffino.co.uk::" providerId="AD" clId="Web-{8EE0472E-658E-0B3A-7B31-2D125F8F0A10}" dt="2024-12-12T15:07:49.562" v="70"/>
        <pc:sldMkLst>
          <pc:docMk/>
          <pc:sldMk cId="1607950547" sldId="271"/>
        </pc:sldMkLst>
      </pc:sldChg>
      <pc:sldChg chg="modSp">
        <pc:chgData name="gemma@ruffino.co.uk" userId="S::urn:spo:guest#gemma@ruffino.co.uk::" providerId="AD" clId="Web-{8EE0472E-658E-0B3A-7B31-2D125F8F0A10}" dt="2024-12-12T15:06:27.873" v="14"/>
        <pc:sldMkLst>
          <pc:docMk/>
          <pc:sldMk cId="3900127704" sldId="273"/>
        </pc:sldMkLst>
      </pc:sldChg>
      <pc:sldChg chg="modSp">
        <pc:chgData name="gemma@ruffino.co.uk" userId="S::urn:spo:guest#gemma@ruffino.co.uk::" providerId="AD" clId="Web-{8EE0472E-658E-0B3A-7B31-2D125F8F0A10}" dt="2024-12-12T15:05:58.981" v="4" actId="20577"/>
        <pc:sldMkLst>
          <pc:docMk/>
          <pc:sldMk cId="3487043691" sldId="278"/>
        </pc:sldMkLst>
      </pc:sldChg>
    </pc:docChg>
  </pc:docChgLst>
  <pc:docChgLst>
    <pc:chgData name="Brian Connolly" userId="S::connolly@un.org::3cc0afaf-3fd4-49d4-98eb-f7451fca2ae1" providerId="AD" clId="Web-{9B10C269-CF21-5F30-B396-DDEB887575B6}"/>
    <pc:docChg chg="modSld">
      <pc:chgData name="Brian Connolly" userId="S::connolly@un.org::3cc0afaf-3fd4-49d4-98eb-f7451fca2ae1" providerId="AD" clId="Web-{9B10C269-CF21-5F30-B396-DDEB887575B6}" dt="2023-10-25T18:30:17.668" v="5" actId="1076"/>
      <pc:docMkLst>
        <pc:docMk/>
      </pc:docMkLst>
      <pc:sldChg chg="modSp">
        <pc:chgData name="Brian Connolly" userId="S::connolly@un.org::3cc0afaf-3fd4-49d4-98eb-f7451fca2ae1" providerId="AD" clId="Web-{9B10C269-CF21-5F30-B396-DDEB887575B6}" dt="2023-10-25T18:30:17.668" v="5" actId="1076"/>
        <pc:sldMkLst>
          <pc:docMk/>
          <pc:sldMk cId="1540209616" sldId="256"/>
        </pc:sldMkLst>
      </pc:sldChg>
    </pc:docChg>
  </pc:docChgLst>
  <pc:docChgLst>
    <pc:chgData name="Patricia Keays" userId="S::patricia.keays@un.org::c6196559-bdbb-4a86-a5b7-05eec1c8f113" providerId="AD" clId="Web-{504EA76A-DFAB-2930-0BC7-CFBF25B79763}"/>
    <pc:docChg chg="mod modSld">
      <pc:chgData name="Patricia Keays" userId="S::patricia.keays@un.org::c6196559-bdbb-4a86-a5b7-05eec1c8f113" providerId="AD" clId="Web-{504EA76A-DFAB-2930-0BC7-CFBF25B79763}" dt="2023-10-30T17:34:11.304" v="26"/>
      <pc:docMkLst>
        <pc:docMk/>
      </pc:docMkLst>
      <pc:sldChg chg="modSp addCm">
        <pc:chgData name="Patricia Keays" userId="S::patricia.keays@un.org::c6196559-bdbb-4a86-a5b7-05eec1c8f113" providerId="AD" clId="Web-{504EA76A-DFAB-2930-0BC7-CFBF25B79763}" dt="2023-10-30T17:30:45.321" v="17"/>
        <pc:sldMkLst>
          <pc:docMk/>
          <pc:sldMk cId="1540209616" sldId="256"/>
        </pc:sldMkLst>
      </pc:sldChg>
      <pc:sldChg chg="addSp delSp modSp">
        <pc:chgData name="Patricia Keays" userId="S::patricia.keays@un.org::c6196559-bdbb-4a86-a5b7-05eec1c8f113" providerId="AD" clId="Web-{504EA76A-DFAB-2930-0BC7-CFBF25B79763}" dt="2023-10-30T17:28:54.330" v="13"/>
        <pc:sldMkLst>
          <pc:docMk/>
          <pc:sldMk cId="2169450090" sldId="257"/>
        </pc:sldMkLst>
      </pc:sldChg>
      <pc:sldChg chg="addSp delSp addCm">
        <pc:chgData name="Patricia Keays" userId="S::patricia.keays@un.org::c6196559-bdbb-4a86-a5b7-05eec1c8f113" providerId="AD" clId="Web-{504EA76A-DFAB-2930-0BC7-CFBF25B79763}" dt="2023-10-30T17:33:43.568" v="20"/>
        <pc:sldMkLst>
          <pc:docMk/>
          <pc:sldMk cId="1021357715" sldId="258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3:55.069" v="22"/>
        <pc:sldMkLst>
          <pc:docMk/>
          <pc:sldMk cId="900257663" sldId="259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03.085" v="24"/>
        <pc:sldMkLst>
          <pc:docMk/>
          <pc:sldMk cId="3146518730" sldId="260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11.304" v="26"/>
        <pc:sldMkLst>
          <pc:docMk/>
          <pc:sldMk cId="2476858360" sldId="261"/>
        </pc:sldMkLst>
      </pc:sldChg>
    </pc:docChg>
  </pc:docChgLst>
  <pc:docChgLst>
    <pc:chgData name="Brian Connolly" userId="3cc0afaf-3fd4-49d4-98eb-f7451fca2ae1" providerId="ADAL" clId="{11F9AE39-164A-4946-9635-D94A4F04F38D}"/>
    <pc:docChg chg="custSel addSld delSld modSld modMainMaster">
      <pc:chgData name="Brian Connolly" userId="3cc0afaf-3fd4-49d4-98eb-f7451fca2ae1" providerId="ADAL" clId="{11F9AE39-164A-4946-9635-D94A4F04F38D}" dt="2025-07-03T15:50:55.595" v="97" actId="20577"/>
      <pc:docMkLst>
        <pc:docMk/>
      </pc:docMkLst>
      <pc:sldChg chg="add setBg">
        <pc:chgData name="Brian Connolly" userId="3cc0afaf-3fd4-49d4-98eb-f7451fca2ae1" providerId="ADAL" clId="{11F9AE39-164A-4946-9635-D94A4F04F38D}" dt="2025-07-03T15:22:34.949" v="11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11F9AE39-164A-4946-9635-D94A4F04F38D}" dt="2025-07-03T15:46:03.012" v="34" actId="1076"/>
        <pc:sldMkLst>
          <pc:docMk/>
          <pc:sldMk cId="2734690478" sldId="265"/>
        </pc:sldMkLst>
        <pc:spChg chg="mod">
          <ac:chgData name="Brian Connolly" userId="3cc0afaf-3fd4-49d4-98eb-f7451fca2ae1" providerId="ADAL" clId="{11F9AE39-164A-4946-9635-D94A4F04F38D}" dt="2025-07-03T15:46:03.012" v="34" actId="1076"/>
          <ac:spMkLst>
            <pc:docMk/>
            <pc:sldMk cId="2734690478" sldId="265"/>
            <ac:spMk id="2" creationId="{8E094A21-5ABA-0DCA-5F63-2058885CE8AE}"/>
          </ac:spMkLst>
        </pc:spChg>
      </pc:sldChg>
      <pc:sldChg chg="modSp mod">
        <pc:chgData name="Brian Connolly" userId="3cc0afaf-3fd4-49d4-98eb-f7451fca2ae1" providerId="ADAL" clId="{11F9AE39-164A-4946-9635-D94A4F04F38D}" dt="2025-07-03T15:48:20.322" v="81" actId="14734"/>
        <pc:sldMkLst>
          <pc:docMk/>
          <pc:sldMk cId="1926076914" sldId="266"/>
        </pc:sldMkLst>
        <pc:graphicFrameChg chg="mod modGraphic">
          <ac:chgData name="Brian Connolly" userId="3cc0afaf-3fd4-49d4-98eb-f7451fca2ae1" providerId="ADAL" clId="{11F9AE39-164A-4946-9635-D94A4F04F38D}" dt="2025-07-03T15:48:20.322" v="81" actId="14734"/>
          <ac:graphicFrameMkLst>
            <pc:docMk/>
            <pc:sldMk cId="1926076914" sldId="266"/>
            <ac:graphicFrameMk id="4" creationId="{072CAC36-6BFF-3CC9-379E-633E6FC13220}"/>
          </ac:graphicFrameMkLst>
        </pc:graphicFrameChg>
      </pc:sldChg>
      <pc:sldChg chg="modSp mod">
        <pc:chgData name="Brian Connolly" userId="3cc0afaf-3fd4-49d4-98eb-f7451fca2ae1" providerId="ADAL" clId="{11F9AE39-164A-4946-9635-D94A4F04F38D}" dt="2025-07-03T15:48:50.414" v="82" actId="1076"/>
        <pc:sldMkLst>
          <pc:docMk/>
          <pc:sldMk cId="1964504601" sldId="267"/>
        </pc:sldMkLst>
        <pc:graphicFrameChg chg="mod">
          <ac:chgData name="Brian Connolly" userId="3cc0afaf-3fd4-49d4-98eb-f7451fca2ae1" providerId="ADAL" clId="{11F9AE39-164A-4946-9635-D94A4F04F38D}" dt="2025-07-03T15:48:50.414" v="82" actId="1076"/>
          <ac:graphicFrameMkLst>
            <pc:docMk/>
            <pc:sldMk cId="1964504601" sldId="267"/>
            <ac:graphicFrameMk id="8" creationId="{C4B6CB8D-D2F7-4DD0-6E60-53EFD33716E2}"/>
          </ac:graphicFrameMkLst>
        </pc:graphicFrameChg>
      </pc:sldChg>
      <pc:sldChg chg="del">
        <pc:chgData name="Brian Connolly" userId="3cc0afaf-3fd4-49d4-98eb-f7451fca2ae1" providerId="ADAL" clId="{11F9AE39-164A-4946-9635-D94A4F04F38D}" dt="2025-07-03T15:22:36.669" v="12" actId="47"/>
        <pc:sldMkLst>
          <pc:docMk/>
          <pc:sldMk cId="231472679" sldId="276"/>
        </pc:sldMkLst>
      </pc:sldChg>
      <pc:sldChg chg="modSp mod">
        <pc:chgData name="Brian Connolly" userId="3cc0afaf-3fd4-49d4-98eb-f7451fca2ae1" providerId="ADAL" clId="{11F9AE39-164A-4946-9635-D94A4F04F38D}" dt="2025-07-03T15:25:34.836" v="33" actId="179"/>
        <pc:sldMkLst>
          <pc:docMk/>
          <pc:sldMk cId="2451162974" sldId="277"/>
        </pc:sldMkLst>
        <pc:spChg chg="mod">
          <ac:chgData name="Brian Connolly" userId="3cc0afaf-3fd4-49d4-98eb-f7451fca2ae1" providerId="ADAL" clId="{11F9AE39-164A-4946-9635-D94A4F04F38D}" dt="2025-07-03T15:25:34.836" v="33" actId="179"/>
          <ac:spMkLst>
            <pc:docMk/>
            <pc:sldMk cId="2451162974" sldId="277"/>
            <ac:spMk id="4" creationId="{67662789-839A-9B4C-1FD5-346F359FDEFC}"/>
          </ac:spMkLst>
        </pc:spChg>
        <pc:picChg chg="mod">
          <ac:chgData name="Brian Connolly" userId="3cc0afaf-3fd4-49d4-98eb-f7451fca2ae1" providerId="ADAL" clId="{11F9AE39-164A-4946-9635-D94A4F04F38D}" dt="2025-07-03T15:25:01.763" v="24" actId="1076"/>
          <ac:picMkLst>
            <pc:docMk/>
            <pc:sldMk cId="2451162974" sldId="277"/>
            <ac:picMk id="6" creationId="{D8332499-FDB8-4BCA-C769-7FDC0AE64328}"/>
          </ac:picMkLst>
        </pc:picChg>
        <pc:picChg chg="mod">
          <ac:chgData name="Brian Connolly" userId="3cc0afaf-3fd4-49d4-98eb-f7451fca2ae1" providerId="ADAL" clId="{11F9AE39-164A-4946-9635-D94A4F04F38D}" dt="2025-07-03T15:25:22.892" v="29" actId="1076"/>
          <ac:picMkLst>
            <pc:docMk/>
            <pc:sldMk cId="2451162974" sldId="277"/>
            <ac:picMk id="7" creationId="{C043C859-3659-5DA8-DBF5-222E9F600D1D}"/>
          </ac:picMkLst>
        </pc:picChg>
        <pc:picChg chg="mod">
          <ac:chgData name="Brian Connolly" userId="3cc0afaf-3fd4-49d4-98eb-f7451fca2ae1" providerId="ADAL" clId="{11F9AE39-164A-4946-9635-D94A4F04F38D}" dt="2025-07-03T15:25:17.869" v="28" actId="1076"/>
          <ac:picMkLst>
            <pc:docMk/>
            <pc:sldMk cId="2451162974" sldId="277"/>
            <ac:picMk id="8" creationId="{21BC0947-6050-79DF-0E6D-3CDAA84A60FB}"/>
          </ac:picMkLst>
        </pc:picChg>
        <pc:picChg chg="mod">
          <ac:chgData name="Brian Connolly" userId="3cc0afaf-3fd4-49d4-98eb-f7451fca2ae1" providerId="ADAL" clId="{11F9AE39-164A-4946-9635-D94A4F04F38D}" dt="2025-07-03T15:25:15.150" v="27" actId="1076"/>
          <ac:picMkLst>
            <pc:docMk/>
            <pc:sldMk cId="2451162974" sldId="277"/>
            <ac:picMk id="9" creationId="{F5D286BB-8C30-9AB8-013E-AAA5A4131888}"/>
          </ac:picMkLst>
        </pc:picChg>
      </pc:sldChg>
      <pc:sldChg chg="modSp mod">
        <pc:chgData name="Brian Connolly" userId="3cc0afaf-3fd4-49d4-98eb-f7451fca2ae1" providerId="ADAL" clId="{11F9AE39-164A-4946-9635-D94A4F04F38D}" dt="2025-07-03T15:50:55.595" v="97" actId="20577"/>
        <pc:sldMkLst>
          <pc:docMk/>
          <pc:sldMk cId="172835963" sldId="357"/>
        </pc:sldMkLst>
        <pc:graphicFrameChg chg="modGraphic">
          <ac:chgData name="Brian Connolly" userId="3cc0afaf-3fd4-49d4-98eb-f7451fca2ae1" providerId="ADAL" clId="{11F9AE39-164A-4946-9635-D94A4F04F38D}" dt="2025-07-03T15:50:55.595" v="97" actId="20577"/>
          <ac:graphicFrameMkLst>
            <pc:docMk/>
            <pc:sldMk cId="172835963" sldId="357"/>
            <ac:graphicFrameMk id="4" creationId="{67181DF7-FD0E-080A-382E-79D6399F3FDB}"/>
          </ac:graphicFrameMkLst>
        </pc:graphicFrameChg>
      </pc:sldChg>
      <pc:sldMasterChg chg="delSp modSp mod">
        <pc:chgData name="Brian Connolly" userId="3cc0afaf-3fd4-49d4-98eb-f7451fca2ae1" providerId="ADAL" clId="{11F9AE39-164A-4946-9635-D94A4F04F38D}" dt="2025-07-03T15:22:06.238" v="10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11F9AE39-164A-4946-9635-D94A4F04F38D}" dt="2025-07-03T15:21:42.538" v="2" actId="404"/>
          <ac:spMkLst>
            <pc:docMk/>
            <pc:sldMasterMk cId="4131813110" sldId="2147483648"/>
            <ac:spMk id="3" creationId="{E9A7D6B3-05A4-D949-B822-D4FEE67AFEF8}"/>
          </ac:spMkLst>
        </pc:spChg>
        <pc:spChg chg="mod">
          <ac:chgData name="Brian Connolly" userId="3cc0afaf-3fd4-49d4-98eb-f7451fca2ae1" providerId="ADAL" clId="{11F9AE39-164A-4946-9635-D94A4F04F38D}" dt="2025-07-03T15:22:06.238" v="10" actId="404"/>
          <ac:spMkLst>
            <pc:docMk/>
            <pc:sldMasterMk cId="4131813110" sldId="2147483648"/>
            <ac:spMk id="5" creationId="{5D82550B-E83D-BCFC-4FDE-88484D73FE4D}"/>
          </ac:spMkLst>
        </pc:spChg>
        <pc:spChg chg="del mod">
          <ac:chgData name="Brian Connolly" userId="3cc0afaf-3fd4-49d4-98eb-f7451fca2ae1" providerId="ADAL" clId="{11F9AE39-164A-4946-9635-D94A4F04F38D}" dt="2025-07-03T15:21:56.011" v="7" actId="478"/>
          <ac:spMkLst>
            <pc:docMk/>
            <pc:sldMasterMk cId="4131813110" sldId="2147483648"/>
            <ac:spMk id="8" creationId="{284E87CA-1A64-2644-7E72-40D785CA9F96}"/>
          </ac:spMkLst>
        </pc:spChg>
      </pc:sldMasterChg>
    </pc:docChg>
  </pc:docChgLst>
  <pc:docChgLst>
    <pc:chgData name="Brian Connolly" userId="3cc0afaf-3fd4-49d4-98eb-f7451fca2ae1" providerId="ADAL" clId="{432ED638-D7BD-4B5E-8224-31DF97F82331}"/>
    <pc:docChg chg="undo custSel modSld modMainMaster">
      <pc:chgData name="Brian Connolly" userId="3cc0afaf-3fd4-49d4-98eb-f7451fca2ae1" providerId="ADAL" clId="{432ED638-D7BD-4B5E-8224-31DF97F82331}" dt="2023-10-26T16:07:25.206" v="169" actId="113"/>
      <pc:docMkLst>
        <pc:docMk/>
      </pc:docMkLst>
      <pc:sldMasterChg chg="modSp mod">
        <pc:chgData name="Brian Connolly" userId="3cc0afaf-3fd4-49d4-98eb-f7451fca2ae1" providerId="ADAL" clId="{432ED638-D7BD-4B5E-8224-31DF97F82331}" dt="2023-10-26T16:01:22.152" v="36" actId="1038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1F347521-371E-40CF-8925-F308CDA52306}"/>
    <pc:docChg chg="modSld">
      <pc:chgData name="Brian Connolly" userId="3cc0afaf-3fd4-49d4-98eb-f7451fca2ae1" providerId="ADAL" clId="{1F347521-371E-40CF-8925-F308CDA52306}" dt="2023-11-10T22:09:15.212" v="14" actId="403"/>
      <pc:docMkLst>
        <pc:docMk/>
      </pc:docMkLst>
      <pc:sldChg chg="modSp mod delCm modCm">
        <pc:chgData name="Brian Connolly" userId="3cc0afaf-3fd4-49d4-98eb-f7451fca2ae1" providerId="ADAL" clId="{1F347521-371E-40CF-8925-F308CDA52306}" dt="2023-11-10T21:01:48.197" v="11"/>
        <pc:sldMkLst>
          <pc:docMk/>
          <pc:sldMk cId="1926076914" sldId="266"/>
        </pc:sldMkLst>
      </pc:sldChg>
      <pc:sldChg chg="modSp mod">
        <pc:chgData name="Brian Connolly" userId="3cc0afaf-3fd4-49d4-98eb-f7451fca2ae1" providerId="ADAL" clId="{1F347521-371E-40CF-8925-F308CDA52306}" dt="2023-11-10T22:09:15.212" v="14" actId="403"/>
        <pc:sldMkLst>
          <pc:docMk/>
          <pc:sldMk cId="110914199" sldId="269"/>
        </pc:sldMkLst>
      </pc:sldChg>
    </pc:docChg>
  </pc:docChgLst>
  <pc:docChgLst>
    <pc:chgData name="Brian Connolly" userId="3cc0afaf-3fd4-49d4-98eb-f7451fca2ae1" providerId="ADAL" clId="{8E96E3AF-1019-4996-8F3B-1137D93606DB}"/>
    <pc:docChg chg="undo custSel addSld modSld sldOrd modMainMaster modHandout">
      <pc:chgData name="Brian Connolly" userId="3cc0afaf-3fd4-49d4-98eb-f7451fca2ae1" providerId="ADAL" clId="{8E96E3AF-1019-4996-8F3B-1137D93606DB}" dt="2023-10-26T19:53:54.783" v="1505" actId="2890"/>
      <pc:docMkLst>
        <pc:docMk/>
      </pc:docMkLst>
      <pc:sldChg chg="delSp modSp mod">
        <pc:chgData name="Brian Connolly" userId="3cc0afaf-3fd4-49d4-98eb-f7451fca2ae1" providerId="ADAL" clId="{8E96E3AF-1019-4996-8F3B-1137D93606DB}" dt="2023-10-26T19:32:22.957" v="1492" actId="207"/>
        <pc:sldMkLst>
          <pc:docMk/>
          <pc:sldMk cId="1540209616" sldId="256"/>
        </pc:sldMkLst>
      </pc:sldChg>
      <pc:sldChg chg="addSp delSp modSp add mod">
        <pc:chgData name="Brian Connolly" userId="3cc0afaf-3fd4-49d4-98eb-f7451fca2ae1" providerId="ADAL" clId="{8E96E3AF-1019-4996-8F3B-1137D93606DB}" dt="2023-10-26T19:32:06.124" v="1488" actId="1076"/>
        <pc:sldMkLst>
          <pc:docMk/>
          <pc:sldMk cId="2169450090" sldId="257"/>
        </pc:sldMkLst>
      </pc:sldChg>
      <pc:sldChg chg="addSp delSp modSp add mod modAnim">
        <pc:chgData name="Brian Connolly" userId="3cc0afaf-3fd4-49d4-98eb-f7451fca2ae1" providerId="ADAL" clId="{8E96E3AF-1019-4996-8F3B-1137D93606DB}" dt="2023-10-26T19:28:13.576" v="1482" actId="6549"/>
        <pc:sldMkLst>
          <pc:docMk/>
          <pc:sldMk cId="1021357715" sldId="258"/>
        </pc:sldMkLst>
      </pc:sldChg>
      <pc:sldChg chg="addSp delSp modSp add mod ord delAnim">
        <pc:chgData name="Brian Connolly" userId="3cc0afaf-3fd4-49d4-98eb-f7451fca2ae1" providerId="ADAL" clId="{8E96E3AF-1019-4996-8F3B-1137D93606DB}" dt="2023-10-26T19:47:46.563" v="1498"/>
        <pc:sldMkLst>
          <pc:docMk/>
          <pc:sldMk cId="900257663" sldId="259"/>
        </pc:sldMkLst>
      </pc:sldChg>
      <pc:sldChg chg="addSp modSp add mod ord">
        <pc:chgData name="Brian Connolly" userId="3cc0afaf-3fd4-49d4-98eb-f7451fca2ae1" providerId="ADAL" clId="{8E96E3AF-1019-4996-8F3B-1137D93606DB}" dt="2023-10-26T19:51:10.314" v="1502"/>
        <pc:sldMkLst>
          <pc:docMk/>
          <pc:sldMk cId="3146518730" sldId="260"/>
        </pc:sldMkLst>
      </pc:sldChg>
      <pc:sldChg chg="addSp delSp modSp add mod ord">
        <pc:chgData name="Brian Connolly" userId="3cc0afaf-3fd4-49d4-98eb-f7451fca2ae1" providerId="ADAL" clId="{8E96E3AF-1019-4996-8F3B-1137D93606DB}" dt="2023-10-26T19:53:04.962" v="1504"/>
        <pc:sldMkLst>
          <pc:docMk/>
          <pc:sldMk cId="2476858360" sldId="261"/>
        </pc:sldMkLst>
      </pc:sldChg>
      <pc:sldChg chg="add">
        <pc:chgData name="Brian Connolly" userId="3cc0afaf-3fd4-49d4-98eb-f7451fca2ae1" providerId="ADAL" clId="{8E96E3AF-1019-4996-8F3B-1137D93606DB}" dt="2023-10-26T19:53:54.783" v="1505" actId="2890"/>
        <pc:sldMkLst>
          <pc:docMk/>
          <pc:sldMk cId="1310923626" sldId="262"/>
        </pc:sldMkLst>
      </pc:sldChg>
      <pc:sldMasterChg chg="delSp mod addSldLayout delSldLayout modSldLayout">
        <pc:chgData name="Brian Connolly" userId="3cc0afaf-3fd4-49d4-98eb-f7451fca2ae1" providerId="ADAL" clId="{8E96E3AF-1019-4996-8F3B-1137D93606DB}" dt="2023-10-26T18:23:29.836" v="207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E96E3AF-1019-4996-8F3B-1137D93606DB}" dt="2023-10-26T18:23:29.836" v="207" actId="478"/>
          <pc:sldLayoutMkLst>
            <pc:docMk/>
            <pc:sldMasterMk cId="4131813110" sldId="2147483648"/>
            <pc:sldLayoutMk cId="836563147" sldId="2147483649"/>
          </pc:sldLayoutMkLst>
        </pc:sldLayoutChg>
        <pc:sldLayoutChg chg="new del mod">
          <pc:chgData name="Brian Connolly" userId="3cc0afaf-3fd4-49d4-98eb-f7451fca2ae1" providerId="ADAL" clId="{8E96E3AF-1019-4996-8F3B-1137D93606DB}" dt="2023-10-26T18:22:50.756" v="197" actId="2696"/>
          <pc:sldLayoutMkLst>
            <pc:docMk/>
            <pc:sldMasterMk cId="4131813110" sldId="2147483648"/>
            <pc:sldLayoutMk cId="1824872057" sldId="2147483650"/>
          </pc:sldLayoutMkLst>
        </pc:sldLayoutChg>
      </pc:sldMasterChg>
    </pc:docChg>
  </pc:docChgLst>
  <pc:docChgLst>
    <pc:chgData name="Brian Connolly" userId="3cc0afaf-3fd4-49d4-98eb-f7451fca2ae1" providerId="ADAL" clId="{CCD3B24B-A8E8-4937-A74D-1DD4A72D31E9}"/>
    <pc:docChg chg="modSld">
      <pc:chgData name="Brian Connolly" userId="3cc0afaf-3fd4-49d4-98eb-f7451fca2ae1" providerId="ADAL" clId="{CCD3B24B-A8E8-4937-A74D-1DD4A72D31E9}" dt="2023-10-25T18:40:49.517" v="6" actId="1076"/>
      <pc:docMkLst>
        <pc:docMk/>
      </pc:docMkLst>
      <pc:sldChg chg="modSp mod">
        <pc:chgData name="Brian Connolly" userId="3cc0afaf-3fd4-49d4-98eb-f7451fca2ae1" providerId="ADAL" clId="{CCD3B24B-A8E8-4937-A74D-1DD4A72D31E9}" dt="2023-10-25T18:40:49.517" v="6" actId="1076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AC7817F2-C5C4-4C49-9384-60E2F7C19804}"/>
    <pc:docChg chg="modSld">
      <pc:chgData name="Brian Connolly" userId="3cc0afaf-3fd4-49d4-98eb-f7451fca2ae1" providerId="ADAL" clId="{AC7817F2-C5C4-4C49-9384-60E2F7C19804}" dt="2024-10-02T07:26:06.531" v="34" actId="790"/>
      <pc:docMkLst>
        <pc:docMk/>
      </pc:docMkLst>
      <pc:sldChg chg="modSp mod">
        <pc:chgData name="Brian Connolly" userId="3cc0afaf-3fd4-49d4-98eb-f7451fca2ae1" providerId="ADAL" clId="{AC7817F2-C5C4-4C49-9384-60E2F7C19804}" dt="2024-10-02T07:23:37.236" v="1" actId="6549"/>
        <pc:sldMkLst>
          <pc:docMk/>
          <pc:sldMk cId="1113778702" sldId="289"/>
        </pc:sldMkLst>
      </pc:sldChg>
      <pc:sldChg chg="modSp mod">
        <pc:chgData name="Brian Connolly" userId="3cc0afaf-3fd4-49d4-98eb-f7451fca2ae1" providerId="ADAL" clId="{AC7817F2-C5C4-4C49-9384-60E2F7C19804}" dt="2024-10-02T07:24:58.678" v="27" actId="20577"/>
        <pc:sldMkLst>
          <pc:docMk/>
          <pc:sldMk cId="172835963" sldId="357"/>
        </pc:sldMkLst>
      </pc:sldChg>
      <pc:sldChg chg="modSp mod">
        <pc:chgData name="Brian Connolly" userId="3cc0afaf-3fd4-49d4-98eb-f7451fca2ae1" providerId="ADAL" clId="{AC7817F2-C5C4-4C49-9384-60E2F7C19804}" dt="2024-10-02T07:26:06.531" v="34" actId="790"/>
        <pc:sldMkLst>
          <pc:docMk/>
          <pc:sldMk cId="2399830042" sldId="358"/>
        </pc:sldMkLst>
      </pc:sldChg>
    </pc:docChg>
  </pc:docChgLst>
  <pc:docChgLst>
    <pc:chgData name="Terbish Tsendsuren" userId="S::tsendsuren@un.org::01ac52e2-acaa-4e6f-bbf6-c264e303a0e6" providerId="AD" clId="Web-{7A950D77-E432-A651-412D-287658ECA464}"/>
    <pc:docChg chg="modSld">
      <pc:chgData name="Terbish Tsendsuren" userId="S::tsendsuren@un.org::01ac52e2-acaa-4e6f-bbf6-c264e303a0e6" providerId="AD" clId="Web-{7A950D77-E432-A651-412D-287658ECA464}" dt="2024-10-17T21:35:21.399" v="49"/>
      <pc:docMkLst>
        <pc:docMk/>
      </pc:docMkLst>
      <pc:sldChg chg="modSp">
        <pc:chgData name="Terbish Tsendsuren" userId="S::tsendsuren@un.org::01ac52e2-acaa-4e6f-bbf6-c264e303a0e6" providerId="AD" clId="Web-{7A950D77-E432-A651-412D-287658ECA464}" dt="2024-10-17T21:35:21.399" v="49"/>
        <pc:sldMkLst>
          <pc:docMk/>
          <pc:sldMk cId="172835963" sldId="357"/>
        </pc:sldMkLst>
      </pc:sldChg>
    </pc:docChg>
  </pc:docChgLst>
  <pc:docChgLst>
    <pc:chgData clId="Web-{E91E589B-E461-95FD-42DE-F7C19CEBD257}"/>
    <pc:docChg chg="modSld">
      <pc:chgData name="" userId="" providerId="" clId="Web-{E91E589B-E461-95FD-42DE-F7C19CEBD257}" dt="2023-10-26T14:53:14.177" v="0" actId="20577"/>
      <pc:docMkLst>
        <pc:docMk/>
      </pc:docMkLst>
    </pc:docChg>
  </pc:docChgLst>
  <pc:docChgLst>
    <pc:chgData name="Brian Connolly" userId="S::connolly@un.org::3cc0afaf-3fd4-49d4-98eb-f7451fca2ae1" providerId="AD" clId="Web-{E91E589B-E461-95FD-42DE-F7C19CEBD257}"/>
    <pc:docChg chg="modSld">
      <pc:chgData name="Brian Connolly" userId="S::connolly@un.org::3cc0afaf-3fd4-49d4-98eb-f7451fca2ae1" providerId="AD" clId="Web-{E91E589B-E461-95FD-42DE-F7C19CEBD257}" dt="2023-10-26T15:59:47.561" v="33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84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897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70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688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629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92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34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9A7D6B3-05A4-D949-B822-D4FEE67AFEF8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9B9DC6E-F9E0-53B6-049A-A6BFE83AA3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D82550B-E83D-BCFC-4FDE-88484D73FE4D}"/>
              </a:ext>
            </a:extLst>
          </p:cNvPr>
          <p:cNvSpPr txBox="1"/>
          <p:nvPr userDrawn="1"/>
        </p:nvSpPr>
        <p:spPr>
          <a:xfrm>
            <a:off x="838202" y="257455"/>
            <a:ext cx="100058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3.1 Part 2 UN Values and Behaviours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jpeg"/><Relationship Id="rId7" Type="http://schemas.openxmlformats.org/officeDocument/2006/relationships/hyperlink" Target="https://blueline.unssc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hyperlink" Target="https://hr.un.org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1D9C5-D2A1-8E87-1D64-615C19DF0ACE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3.1 Part 2 UN Values and Behaviours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778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991E2D1-BF23-C3E2-8898-E8D7F6C8B50D}"/>
              </a:ext>
            </a:extLst>
          </p:cNvPr>
          <p:cNvSpPr txBox="1"/>
          <p:nvPr/>
        </p:nvSpPr>
        <p:spPr>
          <a:xfrm>
            <a:off x="1598645" y="1767006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What peacekeepers can do?</a:t>
            </a:r>
            <a:endParaRPr lang="en-US" dirty="0"/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Know what is expected of you and what you can expect of colleagues and managers.</a:t>
            </a:r>
            <a:endParaRPr lang="en-GB" dirty="0"/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Set goals you want to meet in your own development and career.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Be mutually accountable.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the values and behaviours in your performance.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Identify gaps between your formational values and familiar behaviours and those required by the UN.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36C857-DAC1-848F-1171-7BDB9584369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Importance of UN Values and Behaviours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67958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2CAC36-6BFF-3CC9-379E-633E6FC132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871194"/>
              </p:ext>
            </p:extLst>
          </p:nvPr>
        </p:nvGraphicFramePr>
        <p:xfrm>
          <a:off x="1596000" y="1536749"/>
          <a:ext cx="9000000" cy="4591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3527">
                  <a:extLst>
                    <a:ext uri="{9D8B030D-6E8A-4147-A177-3AD203B41FA5}">
                      <a16:colId xmlns:a16="http://schemas.microsoft.com/office/drawing/2014/main" val="1846197281"/>
                    </a:ext>
                  </a:extLst>
                </a:gridCol>
                <a:gridCol w="5026473">
                  <a:extLst>
                    <a:ext uri="{9D8B030D-6E8A-4147-A177-3AD203B41FA5}">
                      <a16:colId xmlns:a16="http://schemas.microsoft.com/office/drawing/2014/main" val="1335161394"/>
                    </a:ext>
                  </a:extLst>
                </a:gridCol>
              </a:tblGrid>
              <a:tr h="1001721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Integrated Mission Training Centres (IMTCs)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Induction Training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Ongoing Training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8581020"/>
                  </a:ext>
                </a:extLst>
              </a:tr>
              <a:tr h="1753012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Knowledge Sharing Tools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After Action Reviews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Lessons Learned 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Surveys of Practice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End of Assignment Reports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902347"/>
                  </a:ext>
                </a:extLst>
              </a:tr>
              <a:tr h="1836489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Other Resources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Peacekeeping Resource Hub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UN Peacekeeping Training Portal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Best Practice Officers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Communities of Practice</a:t>
                      </a:r>
                    </a:p>
                    <a:p>
                      <a:pPr marL="285750" indent="-28575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Inspira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5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002097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710A4BE-D5FE-F79A-A78C-ADBC8DF905EC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Learning Support to UN Peacekeepers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26076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39C354-C7FD-7442-95F9-02C8C3961B5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Guidance – Critical Source for Continuing Learning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4B6CB8D-D2F7-4DD0-6E60-53EFD33716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3675"/>
              </p:ext>
            </p:extLst>
          </p:nvPr>
        </p:nvGraphicFramePr>
        <p:xfrm>
          <a:off x="1596000" y="1580435"/>
          <a:ext cx="9000000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2408525042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195793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Strategic Level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Mission Level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20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Policy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Standard Operating Procedures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Guidelines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Manual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Frameworks and Strategies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Mission Specific Guidance</a:t>
                      </a: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453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504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ited Nations Logo Vector at Vectorified.com | Collection of United ...">
            <a:extLst>
              <a:ext uri="{FF2B5EF4-FFF2-40B4-BE49-F238E27FC236}">
                <a16:creationId xmlns:a16="http://schemas.microsoft.com/office/drawing/2014/main" id="{C0B93E87-6B27-FCC8-C657-C3C5197E5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555" y="230149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E61335-C85A-4D19-6F02-C4EA7AD71B93}"/>
              </a:ext>
            </a:extLst>
          </p:cNvPr>
          <p:cNvSpPr txBox="1"/>
          <p:nvPr/>
        </p:nvSpPr>
        <p:spPr>
          <a:xfrm>
            <a:off x="3393355" y="2523484"/>
            <a:ext cx="2632363" cy="867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UN HR Portal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https://hr.un.org</a:t>
            </a:r>
            <a:r>
              <a:rPr lang="en-US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FADC38-F6B0-21CE-7AAA-AF59CC8015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0040" y="2036345"/>
            <a:ext cx="2202224" cy="64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AC0CE12-A54F-59EB-0C8C-5215C91AB2E7}"/>
              </a:ext>
            </a:extLst>
          </p:cNvPr>
          <p:cNvSpPr txBox="1"/>
          <p:nvPr/>
        </p:nvSpPr>
        <p:spPr>
          <a:xfrm>
            <a:off x="6337799" y="2664097"/>
            <a:ext cx="5798124" cy="867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UN Institute for Training and Research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https://www.unitar.org</a:t>
            </a: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14BA96-A3BB-BEA2-819D-AD9D7B94F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6115" y="4505877"/>
            <a:ext cx="1463040" cy="10378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34433E6-E59E-FFE9-FCFB-88DAA71834FF}"/>
              </a:ext>
            </a:extLst>
          </p:cNvPr>
          <p:cNvSpPr txBox="1"/>
          <p:nvPr/>
        </p:nvSpPr>
        <p:spPr>
          <a:xfrm>
            <a:off x="3393355" y="4505877"/>
            <a:ext cx="3797298" cy="867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UN System Staff College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https://www.unssc.org</a:t>
            </a: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7ECE66-7ACC-C021-E503-8FA657CEC665}"/>
              </a:ext>
            </a:extLst>
          </p:cNvPr>
          <p:cNvSpPr txBox="1"/>
          <p:nvPr/>
        </p:nvSpPr>
        <p:spPr>
          <a:xfrm>
            <a:off x="7431408" y="4907903"/>
            <a:ext cx="3797298" cy="451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https://blueline.unssc.org/</a:t>
            </a:r>
            <a:r>
              <a:rPr lang="en-US" dirty="0">
                <a:solidFill>
                  <a:srgbClr val="0563C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1ACEC-B7B1-1F47-505C-FE9898FBEA5E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Learning and Staff Development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4D0FD5-58E4-741F-42AB-3A54658737E4}"/>
              </a:ext>
            </a:extLst>
          </p:cNvPr>
          <p:cNvSpPr txBox="1"/>
          <p:nvPr/>
        </p:nvSpPr>
        <p:spPr>
          <a:xfrm>
            <a:off x="1598645" y="1438354"/>
            <a:ext cx="9000000" cy="8617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Reflect organizational goals for the next decade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597720-D3F2-7611-7993-93437F3087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1152" y="4366487"/>
            <a:ext cx="1800000" cy="57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72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B89B40-AD62-F386-3500-52F805FDCBB5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Individual Peacekeepers Can Do?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E75-30B3-D02A-B8BB-3103A7C3C184}"/>
              </a:ext>
            </a:extLst>
          </p:cNvPr>
          <p:cNvSpPr txBox="1"/>
          <p:nvPr/>
        </p:nvSpPr>
        <p:spPr>
          <a:xfrm>
            <a:off x="1598645" y="1473975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Be a proud ambassador of the UN.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Uphold UN values and behaviours 24 hours a day, 7 days a week.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Strengthen UN behaviours: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GB" sz="2000" dirty="0">
                <a:latin typeface="Verdana"/>
                <a:ea typeface="Verdana"/>
              </a:rPr>
              <a:t>Actively engage in and support pre-deployment training.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GB" sz="2000" dirty="0">
                <a:latin typeface="Verdana"/>
                <a:ea typeface="Verdana"/>
              </a:rPr>
              <a:t>Contribute to institutional knowledge. Share your insights and learning by writing your own after-action review or end of assignment report. 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GB" sz="2000" dirty="0">
                <a:latin typeface="Verdana"/>
                <a:ea typeface="Verdana"/>
              </a:rPr>
              <a:t>Benefit from coaching and mentoring.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GB" sz="2000" dirty="0">
                <a:latin typeface="Verdana"/>
                <a:ea typeface="Verdana"/>
              </a:rPr>
              <a:t>Monitor and self-assess your own behaviours – strive to improve!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−"/>
            </a:pPr>
            <a:r>
              <a:rPr lang="en-GB" sz="2000" dirty="0">
                <a:latin typeface="Verdana"/>
                <a:ea typeface="Verdana"/>
              </a:rPr>
              <a:t>Get feedback from others.</a:t>
            </a:r>
          </a:p>
        </p:txBody>
      </p:sp>
    </p:spTree>
    <p:extLst>
      <p:ext uri="{BB962C8B-B14F-4D97-AF65-F5344CB8AC3E}">
        <p14:creationId xmlns:p14="http://schemas.microsoft.com/office/powerpoint/2010/main" val="110914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181DF7-FD0E-080A-382E-79D6399F3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64037"/>
              </p:ext>
            </p:extLst>
          </p:nvPr>
        </p:nvGraphicFramePr>
        <p:xfrm>
          <a:off x="1614675" y="2097000"/>
          <a:ext cx="8962650" cy="2664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476000">
                  <a:extLst>
                    <a:ext uri="{9D8B030D-6E8A-4147-A177-3AD203B41FA5}">
                      <a16:colId xmlns:a16="http://schemas.microsoft.com/office/drawing/2014/main" val="3321781592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2419967916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3.1.4: Taking Stock on UN Values and Behaviours (post-test)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60617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engage learners in coverage of UN Values and Behaviours from an individual perspective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530441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r" fontAlgn="base">
                        <a:lnSpc>
                          <a:spcPct val="1000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buNone/>
                      </a:pPr>
                      <a:r>
                        <a:rPr lang="en-US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 minutes of self-assessment and 5 minutes for debrief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014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1D9C5-D2A1-8E87-1D64-615C19DF0ACE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699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0EE12E88-4886-1058-FFB3-2103E3DE4D07}"/>
              </a:ext>
            </a:extLst>
          </p:cNvPr>
          <p:cNvGrpSpPr>
            <a:grpSpLocks noChangeAspect="1"/>
          </p:cNvGrpSpPr>
          <p:nvPr/>
        </p:nvGrpSpPr>
        <p:grpSpPr>
          <a:xfrm>
            <a:off x="2215339" y="1490780"/>
            <a:ext cx="9138461" cy="4810974"/>
            <a:chOff x="-1849059" y="-377333"/>
            <a:chExt cx="11088549" cy="5837599"/>
          </a:xfrm>
        </p:grpSpPr>
        <p:pic>
          <p:nvPicPr>
            <p:cNvPr id="43" name="Image 48">
              <a:extLst>
                <a:ext uri="{FF2B5EF4-FFF2-40B4-BE49-F238E27FC236}">
                  <a16:creationId xmlns:a16="http://schemas.microsoft.com/office/drawing/2014/main" id="{99AE691F-0EAD-D6C5-17B2-300C5871021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331" y="1765900"/>
              <a:ext cx="2338730" cy="2263927"/>
            </a:xfrm>
            <a:prstGeom prst="rect">
              <a:avLst/>
            </a:prstGeom>
          </p:spPr>
        </p:pic>
        <p:sp>
          <p:nvSpPr>
            <p:cNvPr id="44" name="Graphic 49">
              <a:extLst>
                <a:ext uri="{FF2B5EF4-FFF2-40B4-BE49-F238E27FC236}">
                  <a16:creationId xmlns:a16="http://schemas.microsoft.com/office/drawing/2014/main" id="{908BA3C3-8919-ECD7-B8A6-8E7397A2B82A}"/>
                </a:ext>
              </a:extLst>
            </p:cNvPr>
            <p:cNvSpPr/>
            <p:nvPr/>
          </p:nvSpPr>
          <p:spPr>
            <a:xfrm>
              <a:off x="5108667" y="1735976"/>
              <a:ext cx="2433320" cy="2433320"/>
            </a:xfrm>
            <a:custGeom>
              <a:avLst/>
              <a:gdLst/>
              <a:ahLst/>
              <a:cxnLst/>
              <a:rect l="l" t="t" r="r" b="b"/>
              <a:pathLst>
                <a:path w="2433320" h="2433320">
                  <a:moveTo>
                    <a:pt x="1216545" y="0"/>
                  </a:moveTo>
                  <a:lnTo>
                    <a:pt x="1168776" y="920"/>
                  </a:lnTo>
                  <a:lnTo>
                    <a:pt x="1121473" y="3659"/>
                  </a:lnTo>
                  <a:lnTo>
                    <a:pt x="1074670" y="8184"/>
                  </a:lnTo>
                  <a:lnTo>
                    <a:pt x="1028402" y="14459"/>
                  </a:lnTo>
                  <a:lnTo>
                    <a:pt x="982701" y="22452"/>
                  </a:lnTo>
                  <a:lnTo>
                    <a:pt x="937602" y="32128"/>
                  </a:lnTo>
                  <a:lnTo>
                    <a:pt x="893139" y="43454"/>
                  </a:lnTo>
                  <a:lnTo>
                    <a:pt x="849345" y="56395"/>
                  </a:lnTo>
                  <a:lnTo>
                    <a:pt x="806254" y="70919"/>
                  </a:lnTo>
                  <a:lnTo>
                    <a:pt x="763900" y="86991"/>
                  </a:lnTo>
                  <a:lnTo>
                    <a:pt x="722317" y="104578"/>
                  </a:lnTo>
                  <a:lnTo>
                    <a:pt x="681539" y="123645"/>
                  </a:lnTo>
                  <a:lnTo>
                    <a:pt x="641599" y="144160"/>
                  </a:lnTo>
                  <a:lnTo>
                    <a:pt x="602531" y="166087"/>
                  </a:lnTo>
                  <a:lnTo>
                    <a:pt x="564369" y="189393"/>
                  </a:lnTo>
                  <a:lnTo>
                    <a:pt x="527147" y="214045"/>
                  </a:lnTo>
                  <a:lnTo>
                    <a:pt x="490898" y="240009"/>
                  </a:lnTo>
                  <a:lnTo>
                    <a:pt x="455657" y="267251"/>
                  </a:lnTo>
                  <a:lnTo>
                    <a:pt x="421458" y="295736"/>
                  </a:lnTo>
                  <a:lnTo>
                    <a:pt x="388333" y="325432"/>
                  </a:lnTo>
                  <a:lnTo>
                    <a:pt x="356317" y="356304"/>
                  </a:lnTo>
                  <a:lnTo>
                    <a:pt x="325444" y="388319"/>
                  </a:lnTo>
                  <a:lnTo>
                    <a:pt x="295747" y="421443"/>
                  </a:lnTo>
                  <a:lnTo>
                    <a:pt x="267261" y="455642"/>
                  </a:lnTo>
                  <a:lnTo>
                    <a:pt x="240018" y="490882"/>
                  </a:lnTo>
                  <a:lnTo>
                    <a:pt x="214054" y="527130"/>
                  </a:lnTo>
                  <a:lnTo>
                    <a:pt x="189401" y="564351"/>
                  </a:lnTo>
                  <a:lnTo>
                    <a:pt x="166093" y="602512"/>
                  </a:lnTo>
                  <a:lnTo>
                    <a:pt x="144165" y="641579"/>
                  </a:lnTo>
                  <a:lnTo>
                    <a:pt x="123650" y="681518"/>
                  </a:lnTo>
                  <a:lnTo>
                    <a:pt x="104582" y="722296"/>
                  </a:lnTo>
                  <a:lnTo>
                    <a:pt x="86995" y="763878"/>
                  </a:lnTo>
                  <a:lnTo>
                    <a:pt x="70922" y="806232"/>
                  </a:lnTo>
                  <a:lnTo>
                    <a:pt x="56398" y="849322"/>
                  </a:lnTo>
                  <a:lnTo>
                    <a:pt x="43456" y="893115"/>
                  </a:lnTo>
                  <a:lnTo>
                    <a:pt x="32129" y="937578"/>
                  </a:lnTo>
                  <a:lnTo>
                    <a:pt x="22453" y="982677"/>
                  </a:lnTo>
                  <a:lnTo>
                    <a:pt x="14460" y="1028377"/>
                  </a:lnTo>
                  <a:lnTo>
                    <a:pt x="8184" y="1074645"/>
                  </a:lnTo>
                  <a:lnTo>
                    <a:pt x="3660" y="1121447"/>
                  </a:lnTo>
                  <a:lnTo>
                    <a:pt x="920" y="1168750"/>
                  </a:lnTo>
                  <a:lnTo>
                    <a:pt x="0" y="1216520"/>
                  </a:lnTo>
                  <a:lnTo>
                    <a:pt x="920" y="1264288"/>
                  </a:lnTo>
                  <a:lnTo>
                    <a:pt x="3660" y="1311591"/>
                  </a:lnTo>
                  <a:lnTo>
                    <a:pt x="8184" y="1358393"/>
                  </a:lnTo>
                  <a:lnTo>
                    <a:pt x="14460" y="1404661"/>
                  </a:lnTo>
                  <a:lnTo>
                    <a:pt x="22453" y="1450362"/>
                  </a:lnTo>
                  <a:lnTo>
                    <a:pt x="32129" y="1495460"/>
                  </a:lnTo>
                  <a:lnTo>
                    <a:pt x="43456" y="1539924"/>
                  </a:lnTo>
                  <a:lnTo>
                    <a:pt x="56398" y="1583718"/>
                  </a:lnTo>
                  <a:lnTo>
                    <a:pt x="70922" y="1626809"/>
                  </a:lnTo>
                  <a:lnTo>
                    <a:pt x="86995" y="1669163"/>
                  </a:lnTo>
                  <a:lnTo>
                    <a:pt x="104582" y="1710747"/>
                  </a:lnTo>
                  <a:lnTo>
                    <a:pt x="123650" y="1751526"/>
                  </a:lnTo>
                  <a:lnTo>
                    <a:pt x="144165" y="1791467"/>
                  </a:lnTo>
                  <a:lnTo>
                    <a:pt x="166093" y="1830535"/>
                  </a:lnTo>
                  <a:lnTo>
                    <a:pt x="189401" y="1868698"/>
                  </a:lnTo>
                  <a:lnTo>
                    <a:pt x="214054" y="1905921"/>
                  </a:lnTo>
                  <a:lnTo>
                    <a:pt x="240018" y="1942170"/>
                  </a:lnTo>
                  <a:lnTo>
                    <a:pt x="267261" y="1977412"/>
                  </a:lnTo>
                  <a:lnTo>
                    <a:pt x="295747" y="2011613"/>
                  </a:lnTo>
                  <a:lnTo>
                    <a:pt x="325444" y="2044739"/>
                  </a:lnTo>
                  <a:lnTo>
                    <a:pt x="356317" y="2076756"/>
                  </a:lnTo>
                  <a:lnTo>
                    <a:pt x="388333" y="2107630"/>
                  </a:lnTo>
                  <a:lnTo>
                    <a:pt x="421458" y="2137328"/>
                  </a:lnTo>
                  <a:lnTo>
                    <a:pt x="455657" y="2165816"/>
                  </a:lnTo>
                  <a:lnTo>
                    <a:pt x="490898" y="2193059"/>
                  </a:lnTo>
                  <a:lnTo>
                    <a:pt x="527147" y="2219025"/>
                  </a:lnTo>
                  <a:lnTo>
                    <a:pt x="564369" y="2243679"/>
                  </a:lnTo>
                  <a:lnTo>
                    <a:pt x="602531" y="2266988"/>
                  </a:lnTo>
                  <a:lnTo>
                    <a:pt x="641599" y="2288917"/>
                  </a:lnTo>
                  <a:lnTo>
                    <a:pt x="681539" y="2309433"/>
                  </a:lnTo>
                  <a:lnTo>
                    <a:pt x="722317" y="2328502"/>
                  </a:lnTo>
                  <a:lnTo>
                    <a:pt x="763900" y="2346090"/>
                  </a:lnTo>
                  <a:lnTo>
                    <a:pt x="806254" y="2362164"/>
                  </a:lnTo>
                  <a:lnTo>
                    <a:pt x="849345" y="2376689"/>
                  </a:lnTo>
                  <a:lnTo>
                    <a:pt x="893139" y="2389632"/>
                  </a:lnTo>
                  <a:lnTo>
                    <a:pt x="937602" y="2400959"/>
                  </a:lnTo>
                  <a:lnTo>
                    <a:pt x="982701" y="2410636"/>
                  </a:lnTo>
                  <a:lnTo>
                    <a:pt x="1028402" y="2418630"/>
                  </a:lnTo>
                  <a:lnTo>
                    <a:pt x="1074670" y="2424906"/>
                  </a:lnTo>
                  <a:lnTo>
                    <a:pt x="1121473" y="2429431"/>
                  </a:lnTo>
                  <a:lnTo>
                    <a:pt x="1168776" y="2432170"/>
                  </a:lnTo>
                  <a:lnTo>
                    <a:pt x="1216545" y="2433091"/>
                  </a:lnTo>
                  <a:lnTo>
                    <a:pt x="1264314" y="2432170"/>
                  </a:lnTo>
                  <a:lnTo>
                    <a:pt x="1311616" y="2429431"/>
                  </a:lnTo>
                  <a:lnTo>
                    <a:pt x="1358418" y="2424906"/>
                  </a:lnTo>
                  <a:lnTo>
                    <a:pt x="1404686" y="2418630"/>
                  </a:lnTo>
                  <a:lnTo>
                    <a:pt x="1450385" y="2410636"/>
                  </a:lnTo>
                  <a:lnTo>
                    <a:pt x="1495484" y="2400959"/>
                  </a:lnTo>
                  <a:lnTo>
                    <a:pt x="1539946" y="2389632"/>
                  </a:lnTo>
                  <a:lnTo>
                    <a:pt x="1583740" y="2376689"/>
                  </a:lnTo>
                  <a:lnTo>
                    <a:pt x="1626830" y="2362164"/>
                  </a:lnTo>
                  <a:lnTo>
                    <a:pt x="1669183" y="2346090"/>
                  </a:lnTo>
                  <a:lnTo>
                    <a:pt x="1710766" y="2328502"/>
                  </a:lnTo>
                  <a:lnTo>
                    <a:pt x="1751544" y="2309433"/>
                  </a:lnTo>
                  <a:lnTo>
                    <a:pt x="1791483" y="2288917"/>
                  </a:lnTo>
                  <a:lnTo>
                    <a:pt x="1830551" y="2266988"/>
                  </a:lnTo>
                  <a:lnTo>
                    <a:pt x="1868712" y="2243679"/>
                  </a:lnTo>
                  <a:lnTo>
                    <a:pt x="1905934" y="2219025"/>
                  </a:lnTo>
                  <a:lnTo>
                    <a:pt x="1942182" y="2193059"/>
                  </a:lnTo>
                  <a:lnTo>
                    <a:pt x="1977423" y="2165816"/>
                  </a:lnTo>
                  <a:lnTo>
                    <a:pt x="2011622" y="2137328"/>
                  </a:lnTo>
                  <a:lnTo>
                    <a:pt x="2044747" y="2107630"/>
                  </a:lnTo>
                  <a:lnTo>
                    <a:pt x="2076762" y="2076756"/>
                  </a:lnTo>
                  <a:lnTo>
                    <a:pt x="2107635" y="2044739"/>
                  </a:lnTo>
                  <a:lnTo>
                    <a:pt x="2137332" y="2011613"/>
                  </a:lnTo>
                  <a:lnTo>
                    <a:pt x="2165818" y="1977412"/>
                  </a:lnTo>
                  <a:lnTo>
                    <a:pt x="2193060" y="1942170"/>
                  </a:lnTo>
                  <a:lnTo>
                    <a:pt x="2219025" y="1905921"/>
                  </a:lnTo>
                  <a:lnTo>
                    <a:pt x="2243678" y="1868698"/>
                  </a:lnTo>
                  <a:lnTo>
                    <a:pt x="2266985" y="1830535"/>
                  </a:lnTo>
                  <a:lnTo>
                    <a:pt x="2288913" y="1791467"/>
                  </a:lnTo>
                  <a:lnTo>
                    <a:pt x="2309428" y="1751526"/>
                  </a:lnTo>
                  <a:lnTo>
                    <a:pt x="2328496" y="1710747"/>
                  </a:lnTo>
                  <a:lnTo>
                    <a:pt x="2346083" y="1669163"/>
                  </a:lnTo>
                  <a:lnTo>
                    <a:pt x="2362156" y="1626809"/>
                  </a:lnTo>
                  <a:lnTo>
                    <a:pt x="2376680" y="1583718"/>
                  </a:lnTo>
                  <a:lnTo>
                    <a:pt x="2389622" y="1539924"/>
                  </a:lnTo>
                  <a:lnTo>
                    <a:pt x="2400948" y="1495460"/>
                  </a:lnTo>
                  <a:lnTo>
                    <a:pt x="2410625" y="1450362"/>
                  </a:lnTo>
                  <a:lnTo>
                    <a:pt x="2418618" y="1404661"/>
                  </a:lnTo>
                  <a:lnTo>
                    <a:pt x="2424894" y="1358393"/>
                  </a:lnTo>
                  <a:lnTo>
                    <a:pt x="2429418" y="1311591"/>
                  </a:lnTo>
                  <a:lnTo>
                    <a:pt x="2432158" y="1264288"/>
                  </a:lnTo>
                  <a:lnTo>
                    <a:pt x="2433078" y="1216520"/>
                  </a:lnTo>
                  <a:lnTo>
                    <a:pt x="2432158" y="1168750"/>
                  </a:lnTo>
                  <a:lnTo>
                    <a:pt x="2429418" y="1121447"/>
                  </a:lnTo>
                  <a:lnTo>
                    <a:pt x="2424894" y="1074645"/>
                  </a:lnTo>
                  <a:lnTo>
                    <a:pt x="2418618" y="1028377"/>
                  </a:lnTo>
                  <a:lnTo>
                    <a:pt x="2410625" y="982677"/>
                  </a:lnTo>
                  <a:lnTo>
                    <a:pt x="2400948" y="937578"/>
                  </a:lnTo>
                  <a:lnTo>
                    <a:pt x="2389622" y="893115"/>
                  </a:lnTo>
                  <a:lnTo>
                    <a:pt x="2376680" y="849322"/>
                  </a:lnTo>
                  <a:lnTo>
                    <a:pt x="2362156" y="806232"/>
                  </a:lnTo>
                  <a:lnTo>
                    <a:pt x="2346083" y="763878"/>
                  </a:lnTo>
                  <a:lnTo>
                    <a:pt x="2328496" y="722296"/>
                  </a:lnTo>
                  <a:lnTo>
                    <a:pt x="2309428" y="681518"/>
                  </a:lnTo>
                  <a:lnTo>
                    <a:pt x="2288913" y="641579"/>
                  </a:lnTo>
                  <a:lnTo>
                    <a:pt x="2266985" y="602512"/>
                  </a:lnTo>
                  <a:lnTo>
                    <a:pt x="2243678" y="564351"/>
                  </a:lnTo>
                  <a:lnTo>
                    <a:pt x="2219025" y="527130"/>
                  </a:lnTo>
                  <a:lnTo>
                    <a:pt x="2193060" y="490882"/>
                  </a:lnTo>
                  <a:lnTo>
                    <a:pt x="2165818" y="455642"/>
                  </a:lnTo>
                  <a:lnTo>
                    <a:pt x="2137332" y="421443"/>
                  </a:lnTo>
                  <a:lnTo>
                    <a:pt x="2107635" y="388319"/>
                  </a:lnTo>
                  <a:lnTo>
                    <a:pt x="2076762" y="356304"/>
                  </a:lnTo>
                  <a:lnTo>
                    <a:pt x="2044747" y="325432"/>
                  </a:lnTo>
                  <a:lnTo>
                    <a:pt x="2011622" y="295736"/>
                  </a:lnTo>
                  <a:lnTo>
                    <a:pt x="1977423" y="267251"/>
                  </a:lnTo>
                  <a:lnTo>
                    <a:pt x="1942182" y="240009"/>
                  </a:lnTo>
                  <a:lnTo>
                    <a:pt x="1905934" y="214045"/>
                  </a:lnTo>
                  <a:lnTo>
                    <a:pt x="1868712" y="189393"/>
                  </a:lnTo>
                  <a:lnTo>
                    <a:pt x="1830551" y="166087"/>
                  </a:lnTo>
                  <a:lnTo>
                    <a:pt x="1791483" y="144160"/>
                  </a:lnTo>
                  <a:lnTo>
                    <a:pt x="1751544" y="123645"/>
                  </a:lnTo>
                  <a:lnTo>
                    <a:pt x="1710766" y="104578"/>
                  </a:lnTo>
                  <a:lnTo>
                    <a:pt x="1669183" y="86991"/>
                  </a:lnTo>
                  <a:lnTo>
                    <a:pt x="1626830" y="70919"/>
                  </a:lnTo>
                  <a:lnTo>
                    <a:pt x="1583740" y="56395"/>
                  </a:lnTo>
                  <a:lnTo>
                    <a:pt x="1539946" y="43454"/>
                  </a:lnTo>
                  <a:lnTo>
                    <a:pt x="1495484" y="32128"/>
                  </a:lnTo>
                  <a:lnTo>
                    <a:pt x="1450385" y="22452"/>
                  </a:lnTo>
                  <a:lnTo>
                    <a:pt x="1404686" y="14459"/>
                  </a:lnTo>
                  <a:lnTo>
                    <a:pt x="1358418" y="8184"/>
                  </a:lnTo>
                  <a:lnTo>
                    <a:pt x="1311616" y="3659"/>
                  </a:lnTo>
                  <a:lnTo>
                    <a:pt x="1264314" y="920"/>
                  </a:lnTo>
                  <a:lnTo>
                    <a:pt x="12165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5" name="Graphic 50">
              <a:extLst>
                <a:ext uri="{FF2B5EF4-FFF2-40B4-BE49-F238E27FC236}">
                  <a16:creationId xmlns:a16="http://schemas.microsoft.com/office/drawing/2014/main" id="{0908801B-85E4-D0FC-B3FC-F80E3CCF3115}"/>
                </a:ext>
              </a:extLst>
            </p:cNvPr>
            <p:cNvSpPr/>
            <p:nvPr/>
          </p:nvSpPr>
          <p:spPr>
            <a:xfrm>
              <a:off x="5142398" y="906959"/>
              <a:ext cx="2318385" cy="436880"/>
            </a:xfrm>
            <a:custGeom>
              <a:avLst/>
              <a:gdLst/>
              <a:ahLst/>
              <a:cxnLst/>
              <a:rect l="l" t="t" r="r" b="b"/>
              <a:pathLst>
                <a:path w="2318385" h="436880">
                  <a:moveTo>
                    <a:pt x="1159090" y="0"/>
                  </a:moveTo>
                  <a:lnTo>
                    <a:pt x="1107255" y="669"/>
                  </a:lnTo>
                  <a:lnTo>
                    <a:pt x="1055752" y="2666"/>
                  </a:lnTo>
                  <a:lnTo>
                    <a:pt x="1004598" y="5975"/>
                  </a:lnTo>
                  <a:lnTo>
                    <a:pt x="953807" y="10579"/>
                  </a:lnTo>
                  <a:lnTo>
                    <a:pt x="903398" y="16460"/>
                  </a:lnTo>
                  <a:lnTo>
                    <a:pt x="853385" y="23603"/>
                  </a:lnTo>
                  <a:lnTo>
                    <a:pt x="803785" y="31991"/>
                  </a:lnTo>
                  <a:lnTo>
                    <a:pt x="754614" y="41608"/>
                  </a:lnTo>
                  <a:lnTo>
                    <a:pt x="705888" y="52436"/>
                  </a:lnTo>
                  <a:lnTo>
                    <a:pt x="657624" y="64459"/>
                  </a:lnTo>
                  <a:lnTo>
                    <a:pt x="609837" y="77660"/>
                  </a:lnTo>
                  <a:lnTo>
                    <a:pt x="562544" y="92024"/>
                  </a:lnTo>
                  <a:lnTo>
                    <a:pt x="515761" y="107532"/>
                  </a:lnTo>
                  <a:lnTo>
                    <a:pt x="469503" y="124170"/>
                  </a:lnTo>
                  <a:lnTo>
                    <a:pt x="423788" y="141919"/>
                  </a:lnTo>
                  <a:lnTo>
                    <a:pt x="378630" y="160764"/>
                  </a:lnTo>
                  <a:lnTo>
                    <a:pt x="334047" y="180687"/>
                  </a:lnTo>
                  <a:lnTo>
                    <a:pt x="290055" y="201673"/>
                  </a:lnTo>
                  <a:lnTo>
                    <a:pt x="246669" y="223705"/>
                  </a:lnTo>
                  <a:lnTo>
                    <a:pt x="203907" y="246766"/>
                  </a:lnTo>
                  <a:lnTo>
                    <a:pt x="161783" y="270839"/>
                  </a:lnTo>
                  <a:lnTo>
                    <a:pt x="120314" y="295907"/>
                  </a:lnTo>
                  <a:lnTo>
                    <a:pt x="79516" y="321955"/>
                  </a:lnTo>
                  <a:lnTo>
                    <a:pt x="39406" y="348966"/>
                  </a:lnTo>
                  <a:lnTo>
                    <a:pt x="0" y="376923"/>
                  </a:lnTo>
                  <a:lnTo>
                    <a:pt x="43548" y="436854"/>
                  </a:lnTo>
                  <a:lnTo>
                    <a:pt x="83071" y="408850"/>
                  </a:lnTo>
                  <a:lnTo>
                    <a:pt x="123329" y="381834"/>
                  </a:lnTo>
                  <a:lnTo>
                    <a:pt x="164302" y="355824"/>
                  </a:lnTo>
                  <a:lnTo>
                    <a:pt x="205974" y="330838"/>
                  </a:lnTo>
                  <a:lnTo>
                    <a:pt x="248326" y="306895"/>
                  </a:lnTo>
                  <a:lnTo>
                    <a:pt x="291343" y="284012"/>
                  </a:lnTo>
                  <a:lnTo>
                    <a:pt x="335005" y="262208"/>
                  </a:lnTo>
                  <a:lnTo>
                    <a:pt x="379295" y="241501"/>
                  </a:lnTo>
                  <a:lnTo>
                    <a:pt x="424197" y="221909"/>
                  </a:lnTo>
                  <a:lnTo>
                    <a:pt x="469691" y="203449"/>
                  </a:lnTo>
                  <a:lnTo>
                    <a:pt x="515762" y="186141"/>
                  </a:lnTo>
                  <a:lnTo>
                    <a:pt x="562390" y="170002"/>
                  </a:lnTo>
                  <a:lnTo>
                    <a:pt x="609560" y="155050"/>
                  </a:lnTo>
                  <a:lnTo>
                    <a:pt x="657252" y="141303"/>
                  </a:lnTo>
                  <a:lnTo>
                    <a:pt x="705450" y="128779"/>
                  </a:lnTo>
                  <a:lnTo>
                    <a:pt x="754136" y="117497"/>
                  </a:lnTo>
                  <a:lnTo>
                    <a:pt x="803293" y="107475"/>
                  </a:lnTo>
                  <a:lnTo>
                    <a:pt x="852903" y="98730"/>
                  </a:lnTo>
                  <a:lnTo>
                    <a:pt x="902948" y="91281"/>
                  </a:lnTo>
                  <a:lnTo>
                    <a:pt x="953410" y="85145"/>
                  </a:lnTo>
                  <a:lnTo>
                    <a:pt x="1004274" y="80342"/>
                  </a:lnTo>
                  <a:lnTo>
                    <a:pt x="1055520" y="76888"/>
                  </a:lnTo>
                  <a:lnTo>
                    <a:pt x="1107131" y="74803"/>
                  </a:lnTo>
                  <a:lnTo>
                    <a:pt x="1159090" y="74104"/>
                  </a:lnTo>
                  <a:lnTo>
                    <a:pt x="1211048" y="74803"/>
                  </a:lnTo>
                  <a:lnTo>
                    <a:pt x="1262658" y="76888"/>
                  </a:lnTo>
                  <a:lnTo>
                    <a:pt x="1313903" y="80342"/>
                  </a:lnTo>
                  <a:lnTo>
                    <a:pt x="1364766" y="85145"/>
                  </a:lnTo>
                  <a:lnTo>
                    <a:pt x="1415228" y="91281"/>
                  </a:lnTo>
                  <a:lnTo>
                    <a:pt x="1465272" y="98730"/>
                  </a:lnTo>
                  <a:lnTo>
                    <a:pt x="1514881" y="107475"/>
                  </a:lnTo>
                  <a:lnTo>
                    <a:pt x="1564037" y="117497"/>
                  </a:lnTo>
                  <a:lnTo>
                    <a:pt x="1612723" y="128779"/>
                  </a:lnTo>
                  <a:lnTo>
                    <a:pt x="1660920" y="141303"/>
                  </a:lnTo>
                  <a:lnTo>
                    <a:pt x="1708612" y="155050"/>
                  </a:lnTo>
                  <a:lnTo>
                    <a:pt x="1755781" y="170002"/>
                  </a:lnTo>
                  <a:lnTo>
                    <a:pt x="1802409" y="186141"/>
                  </a:lnTo>
                  <a:lnTo>
                    <a:pt x="1848478" y="203449"/>
                  </a:lnTo>
                  <a:lnTo>
                    <a:pt x="1893971" y="221909"/>
                  </a:lnTo>
                  <a:lnTo>
                    <a:pt x="1938871" y="241501"/>
                  </a:lnTo>
                  <a:lnTo>
                    <a:pt x="1983160" y="262208"/>
                  </a:lnTo>
                  <a:lnTo>
                    <a:pt x="2026820" y="284012"/>
                  </a:lnTo>
                  <a:lnTo>
                    <a:pt x="2069834" y="306895"/>
                  </a:lnTo>
                  <a:lnTo>
                    <a:pt x="2112184" y="330838"/>
                  </a:lnTo>
                  <a:lnTo>
                    <a:pt x="2153853" y="355824"/>
                  </a:lnTo>
                  <a:lnTo>
                    <a:pt x="2194823" y="381834"/>
                  </a:lnTo>
                  <a:lnTo>
                    <a:pt x="2235076" y="408850"/>
                  </a:lnTo>
                  <a:lnTo>
                    <a:pt x="2274595" y="436854"/>
                  </a:lnTo>
                  <a:lnTo>
                    <a:pt x="2318169" y="376923"/>
                  </a:lnTo>
                  <a:lnTo>
                    <a:pt x="2278759" y="348966"/>
                  </a:lnTo>
                  <a:lnTo>
                    <a:pt x="2238647" y="321955"/>
                  </a:lnTo>
                  <a:lnTo>
                    <a:pt x="2197847" y="295907"/>
                  </a:lnTo>
                  <a:lnTo>
                    <a:pt x="2156377" y="270839"/>
                  </a:lnTo>
                  <a:lnTo>
                    <a:pt x="2114252" y="246766"/>
                  </a:lnTo>
                  <a:lnTo>
                    <a:pt x="2071488" y="223705"/>
                  </a:lnTo>
                  <a:lnTo>
                    <a:pt x="2028102" y="201673"/>
                  </a:lnTo>
                  <a:lnTo>
                    <a:pt x="1984110" y="180687"/>
                  </a:lnTo>
                  <a:lnTo>
                    <a:pt x="1939527" y="160764"/>
                  </a:lnTo>
                  <a:lnTo>
                    <a:pt x="1894370" y="141919"/>
                  </a:lnTo>
                  <a:lnTo>
                    <a:pt x="1848656" y="124170"/>
                  </a:lnTo>
                  <a:lnTo>
                    <a:pt x="1802399" y="107532"/>
                  </a:lnTo>
                  <a:lnTo>
                    <a:pt x="1755617" y="92024"/>
                  </a:lnTo>
                  <a:lnTo>
                    <a:pt x="1708325" y="77660"/>
                  </a:lnTo>
                  <a:lnTo>
                    <a:pt x="1660539" y="64459"/>
                  </a:lnTo>
                  <a:lnTo>
                    <a:pt x="1612277" y="52436"/>
                  </a:lnTo>
                  <a:lnTo>
                    <a:pt x="1563553" y="41608"/>
                  </a:lnTo>
                  <a:lnTo>
                    <a:pt x="1514383" y="31991"/>
                  </a:lnTo>
                  <a:lnTo>
                    <a:pt x="1464785" y="23603"/>
                  </a:lnTo>
                  <a:lnTo>
                    <a:pt x="1414774" y="16460"/>
                  </a:lnTo>
                  <a:lnTo>
                    <a:pt x="1364367" y="10579"/>
                  </a:lnTo>
                  <a:lnTo>
                    <a:pt x="1313578" y="5975"/>
                  </a:lnTo>
                  <a:lnTo>
                    <a:pt x="1262425" y="2666"/>
                  </a:lnTo>
                  <a:lnTo>
                    <a:pt x="1210924" y="669"/>
                  </a:lnTo>
                  <a:lnTo>
                    <a:pt x="1159090" y="0"/>
                  </a:lnTo>
                  <a:close/>
                </a:path>
              </a:pathLst>
            </a:custGeom>
            <a:solidFill>
              <a:srgbClr val="4A677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6" name="Graphic 51">
              <a:extLst>
                <a:ext uri="{FF2B5EF4-FFF2-40B4-BE49-F238E27FC236}">
                  <a16:creationId xmlns:a16="http://schemas.microsoft.com/office/drawing/2014/main" id="{6F84D39B-9CEF-61E3-F58B-077FA58BB4E0}"/>
                </a:ext>
              </a:extLst>
            </p:cNvPr>
            <p:cNvSpPr/>
            <p:nvPr/>
          </p:nvSpPr>
          <p:spPr>
            <a:xfrm>
              <a:off x="7417003" y="1283882"/>
              <a:ext cx="857250" cy="2205355"/>
            </a:xfrm>
            <a:custGeom>
              <a:avLst/>
              <a:gdLst/>
              <a:ahLst/>
              <a:cxnLst/>
              <a:rect l="l" t="t" r="r" b="b"/>
              <a:pathLst>
                <a:path w="857250" h="2205355">
                  <a:moveTo>
                    <a:pt x="43561" y="0"/>
                  </a:moveTo>
                  <a:lnTo>
                    <a:pt x="0" y="59931"/>
                  </a:lnTo>
                  <a:lnTo>
                    <a:pt x="39646" y="89581"/>
                  </a:lnTo>
                  <a:lnTo>
                    <a:pt x="78483" y="120229"/>
                  </a:lnTo>
                  <a:lnTo>
                    <a:pt x="116492" y="151856"/>
                  </a:lnTo>
                  <a:lnTo>
                    <a:pt x="153654" y="184443"/>
                  </a:lnTo>
                  <a:lnTo>
                    <a:pt x="189949" y="217972"/>
                  </a:lnTo>
                  <a:lnTo>
                    <a:pt x="225360" y="252423"/>
                  </a:lnTo>
                  <a:lnTo>
                    <a:pt x="259867" y="287777"/>
                  </a:lnTo>
                  <a:lnTo>
                    <a:pt x="293450" y="324016"/>
                  </a:lnTo>
                  <a:lnTo>
                    <a:pt x="326092" y="361121"/>
                  </a:lnTo>
                  <a:lnTo>
                    <a:pt x="357773" y="399072"/>
                  </a:lnTo>
                  <a:lnTo>
                    <a:pt x="388475" y="437852"/>
                  </a:lnTo>
                  <a:lnTo>
                    <a:pt x="418177" y="477440"/>
                  </a:lnTo>
                  <a:lnTo>
                    <a:pt x="446862" y="517819"/>
                  </a:lnTo>
                  <a:lnTo>
                    <a:pt x="474510" y="558969"/>
                  </a:lnTo>
                  <a:lnTo>
                    <a:pt x="501103" y="600871"/>
                  </a:lnTo>
                  <a:lnTo>
                    <a:pt x="526621" y="643507"/>
                  </a:lnTo>
                  <a:lnTo>
                    <a:pt x="551046" y="686858"/>
                  </a:lnTo>
                  <a:lnTo>
                    <a:pt x="574359" y="730904"/>
                  </a:lnTo>
                  <a:lnTo>
                    <a:pt x="596540" y="775627"/>
                  </a:lnTo>
                  <a:lnTo>
                    <a:pt x="617571" y="821008"/>
                  </a:lnTo>
                  <a:lnTo>
                    <a:pt x="637432" y="867029"/>
                  </a:lnTo>
                  <a:lnTo>
                    <a:pt x="656106" y="913669"/>
                  </a:lnTo>
                  <a:lnTo>
                    <a:pt x="673572" y="960911"/>
                  </a:lnTo>
                  <a:lnTo>
                    <a:pt x="689813" y="1008735"/>
                  </a:lnTo>
                  <a:lnTo>
                    <a:pt x="704245" y="1055181"/>
                  </a:lnTo>
                  <a:lnTo>
                    <a:pt x="717524" y="1102123"/>
                  </a:lnTo>
                  <a:lnTo>
                    <a:pt x="729630" y="1149544"/>
                  </a:lnTo>
                  <a:lnTo>
                    <a:pt x="740545" y="1197429"/>
                  </a:lnTo>
                  <a:lnTo>
                    <a:pt x="750248" y="1245762"/>
                  </a:lnTo>
                  <a:lnTo>
                    <a:pt x="758721" y="1294528"/>
                  </a:lnTo>
                  <a:lnTo>
                    <a:pt x="765944" y="1343710"/>
                  </a:lnTo>
                  <a:lnTo>
                    <a:pt x="771897" y="1393294"/>
                  </a:lnTo>
                  <a:lnTo>
                    <a:pt x="776561" y="1443263"/>
                  </a:lnTo>
                  <a:lnTo>
                    <a:pt x="779917" y="1493601"/>
                  </a:lnTo>
                  <a:lnTo>
                    <a:pt x="781944" y="1544293"/>
                  </a:lnTo>
                  <a:lnTo>
                    <a:pt x="782624" y="1595323"/>
                  </a:lnTo>
                  <a:lnTo>
                    <a:pt x="781944" y="1646355"/>
                  </a:lnTo>
                  <a:lnTo>
                    <a:pt x="779917" y="1697047"/>
                  </a:lnTo>
                  <a:lnTo>
                    <a:pt x="776561" y="1747385"/>
                  </a:lnTo>
                  <a:lnTo>
                    <a:pt x="771897" y="1797351"/>
                  </a:lnTo>
                  <a:lnTo>
                    <a:pt x="765944" y="1846933"/>
                  </a:lnTo>
                  <a:lnTo>
                    <a:pt x="758721" y="1896113"/>
                  </a:lnTo>
                  <a:lnTo>
                    <a:pt x="750248" y="1944876"/>
                  </a:lnTo>
                  <a:lnTo>
                    <a:pt x="740545" y="1993208"/>
                  </a:lnTo>
                  <a:lnTo>
                    <a:pt x="729630" y="2041093"/>
                  </a:lnTo>
                  <a:lnTo>
                    <a:pt x="717524" y="2088515"/>
                  </a:lnTo>
                  <a:lnTo>
                    <a:pt x="704245" y="2135459"/>
                  </a:lnTo>
                  <a:lnTo>
                    <a:pt x="689813" y="2181910"/>
                  </a:lnTo>
                  <a:lnTo>
                    <a:pt x="760285" y="2204821"/>
                  </a:lnTo>
                  <a:lnTo>
                    <a:pt x="775282" y="2156556"/>
                  </a:lnTo>
                  <a:lnTo>
                    <a:pt x="789083" y="2107779"/>
                  </a:lnTo>
                  <a:lnTo>
                    <a:pt x="801665" y="2058504"/>
                  </a:lnTo>
                  <a:lnTo>
                    <a:pt x="813010" y="2008748"/>
                  </a:lnTo>
                  <a:lnTo>
                    <a:pt x="823096" y="1958528"/>
                  </a:lnTo>
                  <a:lnTo>
                    <a:pt x="831903" y="1907859"/>
                  </a:lnTo>
                  <a:lnTo>
                    <a:pt x="839412" y="1856757"/>
                  </a:lnTo>
                  <a:lnTo>
                    <a:pt x="845601" y="1805239"/>
                  </a:lnTo>
                  <a:lnTo>
                    <a:pt x="850450" y="1753320"/>
                  </a:lnTo>
                  <a:lnTo>
                    <a:pt x="853939" y="1701017"/>
                  </a:lnTo>
                  <a:lnTo>
                    <a:pt x="856047" y="1648346"/>
                  </a:lnTo>
                  <a:lnTo>
                    <a:pt x="856754" y="1595323"/>
                  </a:lnTo>
                  <a:lnTo>
                    <a:pt x="856047" y="1542297"/>
                  </a:lnTo>
                  <a:lnTo>
                    <a:pt x="853939" y="1489623"/>
                  </a:lnTo>
                  <a:lnTo>
                    <a:pt x="850450" y="1437318"/>
                  </a:lnTo>
                  <a:lnTo>
                    <a:pt x="845601" y="1385399"/>
                  </a:lnTo>
                  <a:lnTo>
                    <a:pt x="839412" y="1333880"/>
                  </a:lnTo>
                  <a:lnTo>
                    <a:pt x="831903" y="1282779"/>
                  </a:lnTo>
                  <a:lnTo>
                    <a:pt x="823096" y="1232111"/>
                  </a:lnTo>
                  <a:lnTo>
                    <a:pt x="813010" y="1181893"/>
                  </a:lnTo>
                  <a:lnTo>
                    <a:pt x="801665" y="1132140"/>
                  </a:lnTo>
                  <a:lnTo>
                    <a:pt x="789083" y="1082869"/>
                  </a:lnTo>
                  <a:lnTo>
                    <a:pt x="775282" y="1034096"/>
                  </a:lnTo>
                  <a:lnTo>
                    <a:pt x="760285" y="985837"/>
                  </a:lnTo>
                  <a:lnTo>
                    <a:pt x="744111" y="938122"/>
                  </a:lnTo>
                  <a:lnTo>
                    <a:pt x="726761" y="890964"/>
                  </a:lnTo>
                  <a:lnTo>
                    <a:pt x="708255" y="844380"/>
                  </a:lnTo>
                  <a:lnTo>
                    <a:pt x="688609" y="798388"/>
                  </a:lnTo>
                  <a:lnTo>
                    <a:pt x="667840" y="753004"/>
                  </a:lnTo>
                  <a:lnTo>
                    <a:pt x="645967" y="708247"/>
                  </a:lnTo>
                  <a:lnTo>
                    <a:pt x="623006" y="664134"/>
                  </a:lnTo>
                  <a:lnTo>
                    <a:pt x="598974" y="620682"/>
                  </a:lnTo>
                  <a:lnTo>
                    <a:pt x="573890" y="577909"/>
                  </a:lnTo>
                  <a:lnTo>
                    <a:pt x="547771" y="535831"/>
                  </a:lnTo>
                  <a:lnTo>
                    <a:pt x="520633" y="494467"/>
                  </a:lnTo>
                  <a:lnTo>
                    <a:pt x="492495" y="453834"/>
                  </a:lnTo>
                  <a:lnTo>
                    <a:pt x="463374" y="413948"/>
                  </a:lnTo>
                  <a:lnTo>
                    <a:pt x="433286" y="374829"/>
                  </a:lnTo>
                  <a:lnTo>
                    <a:pt x="402251" y="336491"/>
                  </a:lnTo>
                  <a:lnTo>
                    <a:pt x="370284" y="298954"/>
                  </a:lnTo>
                  <a:lnTo>
                    <a:pt x="337404" y="262235"/>
                  </a:lnTo>
                  <a:lnTo>
                    <a:pt x="303628" y="226351"/>
                  </a:lnTo>
                  <a:lnTo>
                    <a:pt x="268972" y="191319"/>
                  </a:lnTo>
                  <a:lnTo>
                    <a:pt x="233456" y="157157"/>
                  </a:lnTo>
                  <a:lnTo>
                    <a:pt x="197095" y="123881"/>
                  </a:lnTo>
                  <a:lnTo>
                    <a:pt x="159908" y="91511"/>
                  </a:lnTo>
                  <a:lnTo>
                    <a:pt x="121911" y="60062"/>
                  </a:lnTo>
                  <a:lnTo>
                    <a:pt x="83123" y="29552"/>
                  </a:lnTo>
                  <a:lnTo>
                    <a:pt x="43561" y="0"/>
                  </a:lnTo>
                  <a:close/>
                </a:path>
              </a:pathLst>
            </a:custGeom>
            <a:solidFill>
              <a:srgbClr val="2D96D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7" name="Graphic 52">
              <a:extLst>
                <a:ext uri="{FF2B5EF4-FFF2-40B4-BE49-F238E27FC236}">
                  <a16:creationId xmlns:a16="http://schemas.microsoft.com/office/drawing/2014/main" id="{C4331419-0CFC-3EA0-3454-2D3EE9D0CC69}"/>
                </a:ext>
              </a:extLst>
            </p:cNvPr>
            <p:cNvSpPr/>
            <p:nvPr/>
          </p:nvSpPr>
          <p:spPr>
            <a:xfrm>
              <a:off x="6301495" y="3465795"/>
              <a:ext cx="1875789" cy="1386205"/>
            </a:xfrm>
            <a:custGeom>
              <a:avLst/>
              <a:gdLst/>
              <a:ahLst/>
              <a:cxnLst/>
              <a:rect l="l" t="t" r="r" b="b"/>
              <a:pathLst>
                <a:path w="1875789" h="1386205">
                  <a:moveTo>
                    <a:pt x="1805317" y="0"/>
                  </a:moveTo>
                  <a:lnTo>
                    <a:pt x="1789077" y="47822"/>
                  </a:lnTo>
                  <a:lnTo>
                    <a:pt x="1771611" y="95063"/>
                  </a:lnTo>
                  <a:lnTo>
                    <a:pt x="1752937" y="141703"/>
                  </a:lnTo>
                  <a:lnTo>
                    <a:pt x="1733076" y="187724"/>
                  </a:lnTo>
                  <a:lnTo>
                    <a:pt x="1712046" y="233105"/>
                  </a:lnTo>
                  <a:lnTo>
                    <a:pt x="1689865" y="277829"/>
                  </a:lnTo>
                  <a:lnTo>
                    <a:pt x="1666553" y="321876"/>
                  </a:lnTo>
                  <a:lnTo>
                    <a:pt x="1642129" y="365228"/>
                  </a:lnTo>
                  <a:lnTo>
                    <a:pt x="1616611" y="407865"/>
                  </a:lnTo>
                  <a:lnTo>
                    <a:pt x="1590019" y="449769"/>
                  </a:lnTo>
                  <a:lnTo>
                    <a:pt x="1562371" y="490921"/>
                  </a:lnTo>
                  <a:lnTo>
                    <a:pt x="1533686" y="531301"/>
                  </a:lnTo>
                  <a:lnTo>
                    <a:pt x="1503984" y="570891"/>
                  </a:lnTo>
                  <a:lnTo>
                    <a:pt x="1473283" y="609672"/>
                  </a:lnTo>
                  <a:lnTo>
                    <a:pt x="1441602" y="647625"/>
                  </a:lnTo>
                  <a:lnTo>
                    <a:pt x="1408961" y="684731"/>
                  </a:lnTo>
                  <a:lnTo>
                    <a:pt x="1375377" y="720971"/>
                  </a:lnTo>
                  <a:lnTo>
                    <a:pt x="1340870" y="756326"/>
                  </a:lnTo>
                  <a:lnTo>
                    <a:pt x="1305459" y="790778"/>
                  </a:lnTo>
                  <a:lnTo>
                    <a:pt x="1269163" y="824307"/>
                  </a:lnTo>
                  <a:lnTo>
                    <a:pt x="1232000" y="856894"/>
                  </a:lnTo>
                  <a:lnTo>
                    <a:pt x="1193990" y="888520"/>
                  </a:lnTo>
                  <a:lnTo>
                    <a:pt x="1155152" y="919168"/>
                  </a:lnTo>
                  <a:lnTo>
                    <a:pt x="1115504" y="948816"/>
                  </a:lnTo>
                  <a:lnTo>
                    <a:pt x="1075983" y="976824"/>
                  </a:lnTo>
                  <a:lnTo>
                    <a:pt x="1035729" y="1003843"/>
                  </a:lnTo>
                  <a:lnTo>
                    <a:pt x="994758" y="1029855"/>
                  </a:lnTo>
                  <a:lnTo>
                    <a:pt x="953089" y="1054842"/>
                  </a:lnTo>
                  <a:lnTo>
                    <a:pt x="910738" y="1078787"/>
                  </a:lnTo>
                  <a:lnTo>
                    <a:pt x="867724" y="1101671"/>
                  </a:lnTo>
                  <a:lnTo>
                    <a:pt x="824064" y="1123476"/>
                  </a:lnTo>
                  <a:lnTo>
                    <a:pt x="779775" y="1144184"/>
                  </a:lnTo>
                  <a:lnTo>
                    <a:pt x="734875" y="1163777"/>
                  </a:lnTo>
                  <a:lnTo>
                    <a:pt x="689382" y="1182237"/>
                  </a:lnTo>
                  <a:lnTo>
                    <a:pt x="643313" y="1199545"/>
                  </a:lnTo>
                  <a:lnTo>
                    <a:pt x="596685" y="1215685"/>
                  </a:lnTo>
                  <a:lnTo>
                    <a:pt x="549517" y="1230637"/>
                  </a:lnTo>
                  <a:lnTo>
                    <a:pt x="501826" y="1244384"/>
                  </a:lnTo>
                  <a:lnTo>
                    <a:pt x="453629" y="1256907"/>
                  </a:lnTo>
                  <a:lnTo>
                    <a:pt x="404944" y="1268189"/>
                  </a:lnTo>
                  <a:lnTo>
                    <a:pt x="355788" y="1278211"/>
                  </a:lnTo>
                  <a:lnTo>
                    <a:pt x="306180" y="1286955"/>
                  </a:lnTo>
                  <a:lnTo>
                    <a:pt x="256136" y="1294404"/>
                  </a:lnTo>
                  <a:lnTo>
                    <a:pt x="205674" y="1300539"/>
                  </a:lnTo>
                  <a:lnTo>
                    <a:pt x="154812" y="1305342"/>
                  </a:lnTo>
                  <a:lnTo>
                    <a:pt x="103567" y="1308795"/>
                  </a:lnTo>
                  <a:lnTo>
                    <a:pt x="51957" y="1310880"/>
                  </a:lnTo>
                  <a:lnTo>
                    <a:pt x="0" y="1311579"/>
                  </a:lnTo>
                  <a:lnTo>
                    <a:pt x="0" y="1385671"/>
                  </a:lnTo>
                  <a:lnTo>
                    <a:pt x="51833" y="1385002"/>
                  </a:lnTo>
                  <a:lnTo>
                    <a:pt x="103335" y="1383004"/>
                  </a:lnTo>
                  <a:lnTo>
                    <a:pt x="154488" y="1379695"/>
                  </a:lnTo>
                  <a:lnTo>
                    <a:pt x="205277" y="1375091"/>
                  </a:lnTo>
                  <a:lnTo>
                    <a:pt x="255686" y="1369209"/>
                  </a:lnTo>
                  <a:lnTo>
                    <a:pt x="305698" y="1362066"/>
                  </a:lnTo>
                  <a:lnTo>
                    <a:pt x="355297" y="1353678"/>
                  </a:lnTo>
                  <a:lnTo>
                    <a:pt x="404467" y="1344061"/>
                  </a:lnTo>
                  <a:lnTo>
                    <a:pt x="453192" y="1333233"/>
                  </a:lnTo>
                  <a:lnTo>
                    <a:pt x="501456" y="1321210"/>
                  </a:lnTo>
                  <a:lnTo>
                    <a:pt x="549242" y="1308008"/>
                  </a:lnTo>
                  <a:lnTo>
                    <a:pt x="596535" y="1293645"/>
                  </a:lnTo>
                  <a:lnTo>
                    <a:pt x="643318" y="1278137"/>
                  </a:lnTo>
                  <a:lnTo>
                    <a:pt x="689575" y="1261500"/>
                  </a:lnTo>
                  <a:lnTo>
                    <a:pt x="735290" y="1243752"/>
                  </a:lnTo>
                  <a:lnTo>
                    <a:pt x="780447" y="1224908"/>
                  </a:lnTo>
                  <a:lnTo>
                    <a:pt x="825030" y="1204985"/>
                  </a:lnTo>
                  <a:lnTo>
                    <a:pt x="869022" y="1184001"/>
                  </a:lnTo>
                  <a:lnTo>
                    <a:pt x="912408" y="1161971"/>
                  </a:lnTo>
                  <a:lnTo>
                    <a:pt x="955171" y="1138913"/>
                  </a:lnTo>
                  <a:lnTo>
                    <a:pt x="997295" y="1114843"/>
                  </a:lnTo>
                  <a:lnTo>
                    <a:pt x="1038763" y="1089777"/>
                  </a:lnTo>
                  <a:lnTo>
                    <a:pt x="1079561" y="1063732"/>
                  </a:lnTo>
                  <a:lnTo>
                    <a:pt x="1119671" y="1036726"/>
                  </a:lnTo>
                  <a:lnTo>
                    <a:pt x="1159078" y="1008773"/>
                  </a:lnTo>
                  <a:lnTo>
                    <a:pt x="1198640" y="979217"/>
                  </a:lnTo>
                  <a:lnTo>
                    <a:pt x="1237428" y="948705"/>
                  </a:lnTo>
                  <a:lnTo>
                    <a:pt x="1275425" y="917254"/>
                  </a:lnTo>
                  <a:lnTo>
                    <a:pt x="1312611" y="884881"/>
                  </a:lnTo>
                  <a:lnTo>
                    <a:pt x="1348972" y="851604"/>
                  </a:lnTo>
                  <a:lnTo>
                    <a:pt x="1384488" y="817439"/>
                  </a:lnTo>
                  <a:lnTo>
                    <a:pt x="1419142" y="782406"/>
                  </a:lnTo>
                  <a:lnTo>
                    <a:pt x="1452918" y="746520"/>
                  </a:lnTo>
                  <a:lnTo>
                    <a:pt x="1485798" y="709799"/>
                  </a:lnTo>
                  <a:lnTo>
                    <a:pt x="1517763" y="672261"/>
                  </a:lnTo>
                  <a:lnTo>
                    <a:pt x="1548798" y="633922"/>
                  </a:lnTo>
                  <a:lnTo>
                    <a:pt x="1578885" y="594801"/>
                  </a:lnTo>
                  <a:lnTo>
                    <a:pt x="1608005" y="554914"/>
                  </a:lnTo>
                  <a:lnTo>
                    <a:pt x="1636143" y="514280"/>
                  </a:lnTo>
                  <a:lnTo>
                    <a:pt x="1663280" y="472915"/>
                  </a:lnTo>
                  <a:lnTo>
                    <a:pt x="1689399" y="430836"/>
                  </a:lnTo>
                  <a:lnTo>
                    <a:pt x="1714482" y="388062"/>
                  </a:lnTo>
                  <a:lnTo>
                    <a:pt x="1738513" y="344609"/>
                  </a:lnTo>
                  <a:lnTo>
                    <a:pt x="1761473" y="300495"/>
                  </a:lnTo>
                  <a:lnTo>
                    <a:pt x="1783346" y="255737"/>
                  </a:lnTo>
                  <a:lnTo>
                    <a:pt x="1804114" y="210352"/>
                  </a:lnTo>
                  <a:lnTo>
                    <a:pt x="1823760" y="164359"/>
                  </a:lnTo>
                  <a:lnTo>
                    <a:pt x="1842266" y="117774"/>
                  </a:lnTo>
                  <a:lnTo>
                    <a:pt x="1859615" y="70614"/>
                  </a:lnTo>
                  <a:lnTo>
                    <a:pt x="1875790" y="22898"/>
                  </a:lnTo>
                  <a:lnTo>
                    <a:pt x="1805317" y="0"/>
                  </a:lnTo>
                  <a:close/>
                </a:path>
              </a:pathLst>
            </a:custGeom>
            <a:solidFill>
              <a:srgbClr val="B1AEA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8" name="Graphic 53">
              <a:extLst>
                <a:ext uri="{FF2B5EF4-FFF2-40B4-BE49-F238E27FC236}">
                  <a16:creationId xmlns:a16="http://schemas.microsoft.com/office/drawing/2014/main" id="{9FF06573-400D-D6A8-57B7-046024FA4CD0}"/>
                </a:ext>
              </a:extLst>
            </p:cNvPr>
            <p:cNvSpPr/>
            <p:nvPr/>
          </p:nvSpPr>
          <p:spPr>
            <a:xfrm>
              <a:off x="4425666" y="3465795"/>
              <a:ext cx="1876425" cy="1386205"/>
            </a:xfrm>
            <a:custGeom>
              <a:avLst/>
              <a:gdLst/>
              <a:ahLst/>
              <a:cxnLst/>
              <a:rect l="l" t="t" r="r" b="b"/>
              <a:pathLst>
                <a:path w="1876425" h="1386205">
                  <a:moveTo>
                    <a:pt x="70472" y="0"/>
                  </a:moveTo>
                  <a:lnTo>
                    <a:pt x="0" y="22898"/>
                  </a:lnTo>
                  <a:lnTo>
                    <a:pt x="16173" y="70614"/>
                  </a:lnTo>
                  <a:lnTo>
                    <a:pt x="33520" y="117774"/>
                  </a:lnTo>
                  <a:lnTo>
                    <a:pt x="52026" y="164359"/>
                  </a:lnTo>
                  <a:lnTo>
                    <a:pt x="71671" y="210352"/>
                  </a:lnTo>
                  <a:lnTo>
                    <a:pt x="92439" y="255737"/>
                  </a:lnTo>
                  <a:lnTo>
                    <a:pt x="114312" y="300495"/>
                  </a:lnTo>
                  <a:lnTo>
                    <a:pt x="137273" y="344609"/>
                  </a:lnTo>
                  <a:lnTo>
                    <a:pt x="161304" y="388062"/>
                  </a:lnTo>
                  <a:lnTo>
                    <a:pt x="186389" y="430836"/>
                  </a:lnTo>
                  <a:lnTo>
                    <a:pt x="212508" y="472915"/>
                  </a:lnTo>
                  <a:lnTo>
                    <a:pt x="239646" y="514280"/>
                  </a:lnTo>
                  <a:lnTo>
                    <a:pt x="267785" y="554914"/>
                  </a:lnTo>
                  <a:lnTo>
                    <a:pt x="296906" y="594801"/>
                  </a:lnTo>
                  <a:lnTo>
                    <a:pt x="326994" y="633922"/>
                  </a:lnTo>
                  <a:lnTo>
                    <a:pt x="358030" y="672261"/>
                  </a:lnTo>
                  <a:lnTo>
                    <a:pt x="389997" y="709799"/>
                  </a:lnTo>
                  <a:lnTo>
                    <a:pt x="422878" y="746520"/>
                  </a:lnTo>
                  <a:lnTo>
                    <a:pt x="456655" y="782406"/>
                  </a:lnTo>
                  <a:lnTo>
                    <a:pt x="491311" y="817439"/>
                  </a:lnTo>
                  <a:lnTo>
                    <a:pt x="526828" y="851604"/>
                  </a:lnTo>
                  <a:lnTo>
                    <a:pt x="563189" y="884881"/>
                  </a:lnTo>
                  <a:lnTo>
                    <a:pt x="600376" y="917254"/>
                  </a:lnTo>
                  <a:lnTo>
                    <a:pt x="638373" y="948705"/>
                  </a:lnTo>
                  <a:lnTo>
                    <a:pt x="677161" y="979217"/>
                  </a:lnTo>
                  <a:lnTo>
                    <a:pt x="716724" y="1008773"/>
                  </a:lnTo>
                  <a:lnTo>
                    <a:pt x="756132" y="1036726"/>
                  </a:lnTo>
                  <a:lnTo>
                    <a:pt x="796244" y="1063732"/>
                  </a:lnTo>
                  <a:lnTo>
                    <a:pt x="837042" y="1089777"/>
                  </a:lnTo>
                  <a:lnTo>
                    <a:pt x="878512" y="1114843"/>
                  </a:lnTo>
                  <a:lnTo>
                    <a:pt x="920637" y="1138913"/>
                  </a:lnTo>
                  <a:lnTo>
                    <a:pt x="963401" y="1161971"/>
                  </a:lnTo>
                  <a:lnTo>
                    <a:pt x="1006788" y="1184001"/>
                  </a:lnTo>
                  <a:lnTo>
                    <a:pt x="1050781" y="1204985"/>
                  </a:lnTo>
                  <a:lnTo>
                    <a:pt x="1095364" y="1224908"/>
                  </a:lnTo>
                  <a:lnTo>
                    <a:pt x="1140522" y="1243752"/>
                  </a:lnTo>
                  <a:lnTo>
                    <a:pt x="1186238" y="1261500"/>
                  </a:lnTo>
                  <a:lnTo>
                    <a:pt x="1232496" y="1278137"/>
                  </a:lnTo>
                  <a:lnTo>
                    <a:pt x="1279280" y="1293645"/>
                  </a:lnTo>
                  <a:lnTo>
                    <a:pt x="1326573" y="1308008"/>
                  </a:lnTo>
                  <a:lnTo>
                    <a:pt x="1374360" y="1321210"/>
                  </a:lnTo>
                  <a:lnTo>
                    <a:pt x="1422625" y="1333233"/>
                  </a:lnTo>
                  <a:lnTo>
                    <a:pt x="1471351" y="1344061"/>
                  </a:lnTo>
                  <a:lnTo>
                    <a:pt x="1520522" y="1353678"/>
                  </a:lnTo>
                  <a:lnTo>
                    <a:pt x="1570122" y="1362066"/>
                  </a:lnTo>
                  <a:lnTo>
                    <a:pt x="1620135" y="1369209"/>
                  </a:lnTo>
                  <a:lnTo>
                    <a:pt x="1670545" y="1375091"/>
                  </a:lnTo>
                  <a:lnTo>
                    <a:pt x="1721335" y="1379695"/>
                  </a:lnTo>
                  <a:lnTo>
                    <a:pt x="1772489" y="1383004"/>
                  </a:lnTo>
                  <a:lnTo>
                    <a:pt x="1823992" y="1385002"/>
                  </a:lnTo>
                  <a:lnTo>
                    <a:pt x="1875828" y="1385671"/>
                  </a:lnTo>
                  <a:lnTo>
                    <a:pt x="1875828" y="1311579"/>
                  </a:lnTo>
                  <a:lnTo>
                    <a:pt x="1823868" y="1310880"/>
                  </a:lnTo>
                  <a:lnTo>
                    <a:pt x="1772257" y="1308795"/>
                  </a:lnTo>
                  <a:lnTo>
                    <a:pt x="1721010" y="1305342"/>
                  </a:lnTo>
                  <a:lnTo>
                    <a:pt x="1670147" y="1300539"/>
                  </a:lnTo>
                  <a:lnTo>
                    <a:pt x="1619683" y="1294404"/>
                  </a:lnTo>
                  <a:lnTo>
                    <a:pt x="1569638" y="1286955"/>
                  </a:lnTo>
                  <a:lnTo>
                    <a:pt x="1520028" y="1278211"/>
                  </a:lnTo>
                  <a:lnTo>
                    <a:pt x="1470871" y="1268189"/>
                  </a:lnTo>
                  <a:lnTo>
                    <a:pt x="1422184" y="1256907"/>
                  </a:lnTo>
                  <a:lnTo>
                    <a:pt x="1373986" y="1244384"/>
                  </a:lnTo>
                  <a:lnTo>
                    <a:pt x="1326293" y="1230637"/>
                  </a:lnTo>
                  <a:lnTo>
                    <a:pt x="1279123" y="1215685"/>
                  </a:lnTo>
                  <a:lnTo>
                    <a:pt x="1232494" y="1199545"/>
                  </a:lnTo>
                  <a:lnTo>
                    <a:pt x="1186423" y="1182237"/>
                  </a:lnTo>
                  <a:lnTo>
                    <a:pt x="1140928" y="1163777"/>
                  </a:lnTo>
                  <a:lnTo>
                    <a:pt x="1096027" y="1144184"/>
                  </a:lnTo>
                  <a:lnTo>
                    <a:pt x="1051736" y="1123476"/>
                  </a:lnTo>
                  <a:lnTo>
                    <a:pt x="1008075" y="1101671"/>
                  </a:lnTo>
                  <a:lnTo>
                    <a:pt x="965059" y="1078787"/>
                  </a:lnTo>
                  <a:lnTo>
                    <a:pt x="922706" y="1054842"/>
                  </a:lnTo>
                  <a:lnTo>
                    <a:pt x="881035" y="1029855"/>
                  </a:lnTo>
                  <a:lnTo>
                    <a:pt x="840063" y="1003843"/>
                  </a:lnTo>
                  <a:lnTo>
                    <a:pt x="799807" y="976824"/>
                  </a:lnTo>
                  <a:lnTo>
                    <a:pt x="760285" y="948816"/>
                  </a:lnTo>
                  <a:lnTo>
                    <a:pt x="720637" y="919168"/>
                  </a:lnTo>
                  <a:lnTo>
                    <a:pt x="681799" y="888520"/>
                  </a:lnTo>
                  <a:lnTo>
                    <a:pt x="643789" y="856894"/>
                  </a:lnTo>
                  <a:lnTo>
                    <a:pt x="606627" y="824307"/>
                  </a:lnTo>
                  <a:lnTo>
                    <a:pt x="570331" y="790778"/>
                  </a:lnTo>
                  <a:lnTo>
                    <a:pt x="534921" y="756326"/>
                  </a:lnTo>
                  <a:lnTo>
                    <a:pt x="500415" y="720971"/>
                  </a:lnTo>
                  <a:lnTo>
                    <a:pt x="466831" y="684731"/>
                  </a:lnTo>
                  <a:lnTo>
                    <a:pt x="434190" y="647625"/>
                  </a:lnTo>
                  <a:lnTo>
                    <a:pt x="402510" y="609672"/>
                  </a:lnTo>
                  <a:lnTo>
                    <a:pt x="371809" y="570891"/>
                  </a:lnTo>
                  <a:lnTo>
                    <a:pt x="342107" y="531301"/>
                  </a:lnTo>
                  <a:lnTo>
                    <a:pt x="313423" y="490921"/>
                  </a:lnTo>
                  <a:lnTo>
                    <a:pt x="285776" y="449769"/>
                  </a:lnTo>
                  <a:lnTo>
                    <a:pt x="259184" y="407865"/>
                  </a:lnTo>
                  <a:lnTo>
                    <a:pt x="233666" y="365228"/>
                  </a:lnTo>
                  <a:lnTo>
                    <a:pt x="209241" y="321876"/>
                  </a:lnTo>
                  <a:lnTo>
                    <a:pt x="185929" y="277829"/>
                  </a:lnTo>
                  <a:lnTo>
                    <a:pt x="163748" y="233105"/>
                  </a:lnTo>
                  <a:lnTo>
                    <a:pt x="142717" y="187724"/>
                  </a:lnTo>
                  <a:lnTo>
                    <a:pt x="122855" y="141703"/>
                  </a:lnTo>
                  <a:lnTo>
                    <a:pt x="104181" y="95063"/>
                  </a:lnTo>
                  <a:lnTo>
                    <a:pt x="86714" y="47822"/>
                  </a:lnTo>
                  <a:lnTo>
                    <a:pt x="70472" y="0"/>
                  </a:lnTo>
                  <a:close/>
                </a:path>
              </a:pathLst>
            </a:custGeom>
            <a:solidFill>
              <a:srgbClr val="66B9E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9" name="Graphic 54">
              <a:extLst>
                <a:ext uri="{FF2B5EF4-FFF2-40B4-BE49-F238E27FC236}">
                  <a16:creationId xmlns:a16="http://schemas.microsoft.com/office/drawing/2014/main" id="{75C9E7E5-D881-63C3-0606-FA977C7E3026}"/>
                </a:ext>
              </a:extLst>
            </p:cNvPr>
            <p:cNvSpPr/>
            <p:nvPr/>
          </p:nvSpPr>
          <p:spPr>
            <a:xfrm>
              <a:off x="4329195" y="1283882"/>
              <a:ext cx="857250" cy="2205355"/>
            </a:xfrm>
            <a:custGeom>
              <a:avLst/>
              <a:gdLst/>
              <a:ahLst/>
              <a:cxnLst/>
              <a:rect l="l" t="t" r="r" b="b"/>
              <a:pathLst>
                <a:path w="857250" h="2205355">
                  <a:moveTo>
                    <a:pt x="813206" y="0"/>
                  </a:moveTo>
                  <a:lnTo>
                    <a:pt x="773643" y="29552"/>
                  </a:lnTo>
                  <a:lnTo>
                    <a:pt x="734855" y="60062"/>
                  </a:lnTo>
                  <a:lnTo>
                    <a:pt x="696859" y="91511"/>
                  </a:lnTo>
                  <a:lnTo>
                    <a:pt x="659671" y="123881"/>
                  </a:lnTo>
                  <a:lnTo>
                    <a:pt x="623311" y="157157"/>
                  </a:lnTo>
                  <a:lnTo>
                    <a:pt x="587794" y="191319"/>
                  </a:lnTo>
                  <a:lnTo>
                    <a:pt x="553139" y="226351"/>
                  </a:lnTo>
                  <a:lnTo>
                    <a:pt x="519362" y="262235"/>
                  </a:lnTo>
                  <a:lnTo>
                    <a:pt x="486482" y="298954"/>
                  </a:lnTo>
                  <a:lnTo>
                    <a:pt x="454515" y="336491"/>
                  </a:lnTo>
                  <a:lnTo>
                    <a:pt x="423479" y="374829"/>
                  </a:lnTo>
                  <a:lnTo>
                    <a:pt x="393391" y="413948"/>
                  </a:lnTo>
                  <a:lnTo>
                    <a:pt x="364270" y="453834"/>
                  </a:lnTo>
                  <a:lnTo>
                    <a:pt x="336131" y="494467"/>
                  </a:lnTo>
                  <a:lnTo>
                    <a:pt x="308993" y="535831"/>
                  </a:lnTo>
                  <a:lnTo>
                    <a:pt x="282873" y="577909"/>
                  </a:lnTo>
                  <a:lnTo>
                    <a:pt x="257788" y="620682"/>
                  </a:lnTo>
                  <a:lnTo>
                    <a:pt x="233756" y="664134"/>
                  </a:lnTo>
                  <a:lnTo>
                    <a:pt x="210794" y="708247"/>
                  </a:lnTo>
                  <a:lnTo>
                    <a:pt x="188919" y="753004"/>
                  </a:lnTo>
                  <a:lnTo>
                    <a:pt x="168150" y="798388"/>
                  </a:lnTo>
                  <a:lnTo>
                    <a:pt x="148503" y="844380"/>
                  </a:lnTo>
                  <a:lnTo>
                    <a:pt x="129995" y="890964"/>
                  </a:lnTo>
                  <a:lnTo>
                    <a:pt x="112645" y="938122"/>
                  </a:lnTo>
                  <a:lnTo>
                    <a:pt x="96469" y="985837"/>
                  </a:lnTo>
                  <a:lnTo>
                    <a:pt x="81477" y="1034096"/>
                  </a:lnTo>
                  <a:lnTo>
                    <a:pt x="67680" y="1082869"/>
                  </a:lnTo>
                  <a:lnTo>
                    <a:pt x="55099" y="1132140"/>
                  </a:lnTo>
                  <a:lnTo>
                    <a:pt x="43755" y="1181893"/>
                  </a:lnTo>
                  <a:lnTo>
                    <a:pt x="33669" y="1232111"/>
                  </a:lnTo>
                  <a:lnTo>
                    <a:pt x="24860" y="1282779"/>
                  </a:lnTo>
                  <a:lnTo>
                    <a:pt x="17350" y="1333880"/>
                  </a:lnTo>
                  <a:lnTo>
                    <a:pt x="11159" y="1385399"/>
                  </a:lnTo>
                  <a:lnTo>
                    <a:pt x="6307" y="1437318"/>
                  </a:lnTo>
                  <a:lnTo>
                    <a:pt x="2817" y="1489623"/>
                  </a:lnTo>
                  <a:lnTo>
                    <a:pt x="707" y="1542297"/>
                  </a:lnTo>
                  <a:lnTo>
                    <a:pt x="0" y="1595323"/>
                  </a:lnTo>
                  <a:lnTo>
                    <a:pt x="707" y="1648346"/>
                  </a:lnTo>
                  <a:lnTo>
                    <a:pt x="2817" y="1701017"/>
                  </a:lnTo>
                  <a:lnTo>
                    <a:pt x="6307" y="1753320"/>
                  </a:lnTo>
                  <a:lnTo>
                    <a:pt x="11159" y="1805239"/>
                  </a:lnTo>
                  <a:lnTo>
                    <a:pt x="17350" y="1856757"/>
                  </a:lnTo>
                  <a:lnTo>
                    <a:pt x="24860" y="1907859"/>
                  </a:lnTo>
                  <a:lnTo>
                    <a:pt x="33669" y="1958528"/>
                  </a:lnTo>
                  <a:lnTo>
                    <a:pt x="43755" y="2008748"/>
                  </a:lnTo>
                  <a:lnTo>
                    <a:pt x="55099" y="2058504"/>
                  </a:lnTo>
                  <a:lnTo>
                    <a:pt x="67680" y="2107779"/>
                  </a:lnTo>
                  <a:lnTo>
                    <a:pt x="81477" y="2156556"/>
                  </a:lnTo>
                  <a:lnTo>
                    <a:pt x="96469" y="2204821"/>
                  </a:lnTo>
                  <a:lnTo>
                    <a:pt x="166941" y="2181910"/>
                  </a:lnTo>
                  <a:lnTo>
                    <a:pt x="152514" y="2135459"/>
                  </a:lnTo>
                  <a:lnTo>
                    <a:pt x="139239" y="2088515"/>
                  </a:lnTo>
                  <a:lnTo>
                    <a:pt x="127134" y="2041093"/>
                  </a:lnTo>
                  <a:lnTo>
                    <a:pt x="116220" y="1993208"/>
                  </a:lnTo>
                  <a:lnTo>
                    <a:pt x="106516" y="1944876"/>
                  </a:lnTo>
                  <a:lnTo>
                    <a:pt x="98042" y="1896113"/>
                  </a:lnTo>
                  <a:lnTo>
                    <a:pt x="90817" y="1846933"/>
                  </a:lnTo>
                  <a:lnTo>
                    <a:pt x="84862" y="1797351"/>
                  </a:lnTo>
                  <a:lnTo>
                    <a:pt x="80196" y="1747385"/>
                  </a:lnTo>
                  <a:lnTo>
                    <a:pt x="76839" y="1697047"/>
                  </a:lnTo>
                  <a:lnTo>
                    <a:pt x="74810" y="1646355"/>
                  </a:lnTo>
                  <a:lnTo>
                    <a:pt x="74129" y="1595323"/>
                  </a:lnTo>
                  <a:lnTo>
                    <a:pt x="74810" y="1544293"/>
                  </a:lnTo>
                  <a:lnTo>
                    <a:pt x="76839" y="1493601"/>
                  </a:lnTo>
                  <a:lnTo>
                    <a:pt x="80196" y="1443263"/>
                  </a:lnTo>
                  <a:lnTo>
                    <a:pt x="84862" y="1393294"/>
                  </a:lnTo>
                  <a:lnTo>
                    <a:pt x="90817" y="1343710"/>
                  </a:lnTo>
                  <a:lnTo>
                    <a:pt x="98042" y="1294528"/>
                  </a:lnTo>
                  <a:lnTo>
                    <a:pt x="106516" y="1245762"/>
                  </a:lnTo>
                  <a:lnTo>
                    <a:pt x="116220" y="1197429"/>
                  </a:lnTo>
                  <a:lnTo>
                    <a:pt x="127134" y="1149544"/>
                  </a:lnTo>
                  <a:lnTo>
                    <a:pt x="139239" y="1102123"/>
                  </a:lnTo>
                  <a:lnTo>
                    <a:pt x="152514" y="1055181"/>
                  </a:lnTo>
                  <a:lnTo>
                    <a:pt x="166941" y="1008735"/>
                  </a:lnTo>
                  <a:lnTo>
                    <a:pt x="183183" y="960911"/>
                  </a:lnTo>
                  <a:lnTo>
                    <a:pt x="200651" y="913669"/>
                  </a:lnTo>
                  <a:lnTo>
                    <a:pt x="219325" y="867029"/>
                  </a:lnTo>
                  <a:lnTo>
                    <a:pt x="239188" y="821008"/>
                  </a:lnTo>
                  <a:lnTo>
                    <a:pt x="260220" y="775627"/>
                  </a:lnTo>
                  <a:lnTo>
                    <a:pt x="282402" y="730904"/>
                  </a:lnTo>
                  <a:lnTo>
                    <a:pt x="305715" y="686858"/>
                  </a:lnTo>
                  <a:lnTo>
                    <a:pt x="330141" y="643507"/>
                  </a:lnTo>
                  <a:lnTo>
                    <a:pt x="355659" y="600871"/>
                  </a:lnTo>
                  <a:lnTo>
                    <a:pt x="382253" y="558969"/>
                  </a:lnTo>
                  <a:lnTo>
                    <a:pt x="409901" y="517819"/>
                  </a:lnTo>
                  <a:lnTo>
                    <a:pt x="438586" y="477440"/>
                  </a:lnTo>
                  <a:lnTo>
                    <a:pt x="468289" y="437852"/>
                  </a:lnTo>
                  <a:lnTo>
                    <a:pt x="498990" y="399072"/>
                  </a:lnTo>
                  <a:lnTo>
                    <a:pt x="530670" y="361121"/>
                  </a:lnTo>
                  <a:lnTo>
                    <a:pt x="563312" y="324016"/>
                  </a:lnTo>
                  <a:lnTo>
                    <a:pt x="596895" y="287777"/>
                  </a:lnTo>
                  <a:lnTo>
                    <a:pt x="631401" y="252423"/>
                  </a:lnTo>
                  <a:lnTo>
                    <a:pt x="666811" y="217972"/>
                  </a:lnTo>
                  <a:lnTo>
                    <a:pt x="703105" y="184443"/>
                  </a:lnTo>
                  <a:lnTo>
                    <a:pt x="740266" y="151856"/>
                  </a:lnTo>
                  <a:lnTo>
                    <a:pt x="778274" y="120229"/>
                  </a:lnTo>
                  <a:lnTo>
                    <a:pt x="817109" y="89581"/>
                  </a:lnTo>
                  <a:lnTo>
                    <a:pt x="856754" y="59931"/>
                  </a:lnTo>
                  <a:lnTo>
                    <a:pt x="813206" y="0"/>
                  </a:lnTo>
                  <a:close/>
                </a:path>
              </a:pathLst>
            </a:custGeom>
            <a:solidFill>
              <a:srgbClr val="2175B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0" name="Image 55">
              <a:extLst>
                <a:ext uri="{FF2B5EF4-FFF2-40B4-BE49-F238E27FC236}">
                  <a16:creationId xmlns:a16="http://schemas.microsoft.com/office/drawing/2014/main" id="{D83FACB0-D33B-7ABD-A3F2-3F93E27A757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56287" y="158931"/>
              <a:ext cx="1114513" cy="641438"/>
            </a:xfrm>
            <a:prstGeom prst="rect">
              <a:avLst/>
            </a:prstGeom>
          </p:spPr>
        </p:pic>
        <p:sp>
          <p:nvSpPr>
            <p:cNvPr id="51" name="Graphic 56">
              <a:extLst>
                <a:ext uri="{FF2B5EF4-FFF2-40B4-BE49-F238E27FC236}">
                  <a16:creationId xmlns:a16="http://schemas.microsoft.com/office/drawing/2014/main" id="{79B2F853-16B1-099E-6CC5-0AB81C6C26A5}"/>
                </a:ext>
              </a:extLst>
            </p:cNvPr>
            <p:cNvSpPr/>
            <p:nvPr/>
          </p:nvSpPr>
          <p:spPr>
            <a:xfrm>
              <a:off x="5625233" y="0"/>
              <a:ext cx="1444625" cy="1729739"/>
            </a:xfrm>
            <a:custGeom>
              <a:avLst/>
              <a:gdLst/>
              <a:ahLst/>
              <a:cxnLst/>
              <a:rect l="l" t="t" r="r" b="b"/>
              <a:pathLst>
                <a:path w="1444625" h="1729739">
                  <a:moveTo>
                    <a:pt x="736578" y="0"/>
                  </a:moveTo>
                  <a:lnTo>
                    <a:pt x="692092" y="513"/>
                  </a:lnTo>
                  <a:lnTo>
                    <a:pt x="647802" y="3748"/>
                  </a:lnTo>
                  <a:lnTo>
                    <a:pt x="603839" y="9677"/>
                  </a:lnTo>
                  <a:lnTo>
                    <a:pt x="560334" y="18276"/>
                  </a:lnTo>
                  <a:lnTo>
                    <a:pt x="517420" y="29517"/>
                  </a:lnTo>
                  <a:lnTo>
                    <a:pt x="475229" y="43375"/>
                  </a:lnTo>
                  <a:lnTo>
                    <a:pt x="433893" y="59823"/>
                  </a:lnTo>
                  <a:lnTo>
                    <a:pt x="393544" y="78836"/>
                  </a:lnTo>
                  <a:lnTo>
                    <a:pt x="354314" y="100388"/>
                  </a:lnTo>
                  <a:lnTo>
                    <a:pt x="316335" y="124451"/>
                  </a:lnTo>
                  <a:lnTo>
                    <a:pt x="279739" y="151001"/>
                  </a:lnTo>
                  <a:lnTo>
                    <a:pt x="244658" y="180011"/>
                  </a:lnTo>
                  <a:lnTo>
                    <a:pt x="211224" y="211455"/>
                  </a:lnTo>
                  <a:lnTo>
                    <a:pt x="179569" y="245306"/>
                  </a:lnTo>
                  <a:lnTo>
                    <a:pt x="149826" y="281540"/>
                  </a:lnTo>
                  <a:lnTo>
                    <a:pt x="122125" y="320129"/>
                  </a:lnTo>
                  <a:lnTo>
                    <a:pt x="96977" y="360427"/>
                  </a:lnTo>
                  <a:lnTo>
                    <a:pt x="74784" y="401720"/>
                  </a:lnTo>
                  <a:lnTo>
                    <a:pt x="55520" y="443873"/>
                  </a:lnTo>
                  <a:lnTo>
                    <a:pt x="39160" y="486755"/>
                  </a:lnTo>
                  <a:lnTo>
                    <a:pt x="25678" y="530235"/>
                  </a:lnTo>
                  <a:lnTo>
                    <a:pt x="15047" y="574180"/>
                  </a:lnTo>
                  <a:lnTo>
                    <a:pt x="7240" y="618459"/>
                  </a:lnTo>
                  <a:lnTo>
                    <a:pt x="2233" y="662938"/>
                  </a:lnTo>
                  <a:lnTo>
                    <a:pt x="0" y="707487"/>
                  </a:lnTo>
                  <a:lnTo>
                    <a:pt x="512" y="751973"/>
                  </a:lnTo>
                  <a:lnTo>
                    <a:pt x="3746" y="796263"/>
                  </a:lnTo>
                  <a:lnTo>
                    <a:pt x="9675" y="840227"/>
                  </a:lnTo>
                  <a:lnTo>
                    <a:pt x="18272" y="883733"/>
                  </a:lnTo>
                  <a:lnTo>
                    <a:pt x="29512" y="926647"/>
                  </a:lnTo>
                  <a:lnTo>
                    <a:pt x="43369" y="968838"/>
                  </a:lnTo>
                  <a:lnTo>
                    <a:pt x="59816" y="1010174"/>
                  </a:lnTo>
                  <a:lnTo>
                    <a:pt x="78827" y="1050523"/>
                  </a:lnTo>
                  <a:lnTo>
                    <a:pt x="100377" y="1089753"/>
                  </a:lnTo>
                  <a:lnTo>
                    <a:pt x="124438" y="1127733"/>
                  </a:lnTo>
                  <a:lnTo>
                    <a:pt x="150986" y="1164329"/>
                  </a:lnTo>
                  <a:lnTo>
                    <a:pt x="179994" y="1199410"/>
                  </a:lnTo>
                  <a:lnTo>
                    <a:pt x="211436" y="1232844"/>
                  </a:lnTo>
                  <a:lnTo>
                    <a:pt x="245286" y="1264499"/>
                  </a:lnTo>
                  <a:lnTo>
                    <a:pt x="281518" y="1294242"/>
                  </a:lnTo>
                  <a:lnTo>
                    <a:pt x="320105" y="1321943"/>
                  </a:lnTo>
                  <a:lnTo>
                    <a:pt x="361710" y="1347838"/>
                  </a:lnTo>
                  <a:lnTo>
                    <a:pt x="404369" y="1370573"/>
                  </a:lnTo>
                  <a:lnTo>
                    <a:pt x="447939" y="1390181"/>
                  </a:lnTo>
                  <a:lnTo>
                    <a:pt x="492273" y="1406698"/>
                  </a:lnTo>
                  <a:lnTo>
                    <a:pt x="537226" y="1420156"/>
                  </a:lnTo>
                  <a:lnTo>
                    <a:pt x="582654" y="1430590"/>
                  </a:lnTo>
                  <a:lnTo>
                    <a:pt x="628411" y="1438033"/>
                  </a:lnTo>
                  <a:lnTo>
                    <a:pt x="628588" y="1667510"/>
                  </a:lnTo>
                  <a:lnTo>
                    <a:pt x="633529" y="1691679"/>
                  </a:lnTo>
                  <a:lnTo>
                    <a:pt x="646929" y="1711466"/>
                  </a:lnTo>
                  <a:lnTo>
                    <a:pt x="666741" y="1724826"/>
                  </a:lnTo>
                  <a:lnTo>
                    <a:pt x="690920" y="1729714"/>
                  </a:lnTo>
                  <a:lnTo>
                    <a:pt x="715104" y="1724777"/>
                  </a:lnTo>
                  <a:lnTo>
                    <a:pt x="734900" y="1711384"/>
                  </a:lnTo>
                  <a:lnTo>
                    <a:pt x="748266" y="1691572"/>
                  </a:lnTo>
                  <a:lnTo>
                    <a:pt x="753163" y="1667383"/>
                  </a:lnTo>
                  <a:lnTo>
                    <a:pt x="752959" y="1443380"/>
                  </a:lnTo>
                  <a:lnTo>
                    <a:pt x="800327" y="1439754"/>
                  </a:lnTo>
                  <a:lnTo>
                    <a:pt x="847306" y="1433050"/>
                  </a:lnTo>
                  <a:lnTo>
                    <a:pt x="893735" y="1423298"/>
                  </a:lnTo>
                  <a:lnTo>
                    <a:pt x="939452" y="1410531"/>
                  </a:lnTo>
                  <a:lnTo>
                    <a:pt x="984295" y="1394780"/>
                  </a:lnTo>
                  <a:lnTo>
                    <a:pt x="1028104" y="1376076"/>
                  </a:lnTo>
                  <a:lnTo>
                    <a:pt x="1070717" y="1354452"/>
                  </a:lnTo>
                  <a:lnTo>
                    <a:pt x="1111971" y="1329937"/>
                  </a:lnTo>
                  <a:lnTo>
                    <a:pt x="1151706" y="1302564"/>
                  </a:lnTo>
                  <a:lnTo>
                    <a:pt x="1189760" y="1272364"/>
                  </a:lnTo>
                  <a:lnTo>
                    <a:pt x="1225971" y="1239369"/>
                  </a:lnTo>
                  <a:lnTo>
                    <a:pt x="1260178" y="1203609"/>
                  </a:lnTo>
                  <a:lnTo>
                    <a:pt x="1292219" y="1165117"/>
                  </a:lnTo>
                  <a:lnTo>
                    <a:pt x="1321932" y="1123924"/>
                  </a:lnTo>
                  <a:lnTo>
                    <a:pt x="1347081" y="1083626"/>
                  </a:lnTo>
                  <a:lnTo>
                    <a:pt x="1369273" y="1042334"/>
                  </a:lnTo>
                  <a:lnTo>
                    <a:pt x="1388536" y="1000181"/>
                  </a:lnTo>
                  <a:lnTo>
                    <a:pt x="1404896" y="957298"/>
                  </a:lnTo>
                  <a:lnTo>
                    <a:pt x="1418378" y="913819"/>
                  </a:lnTo>
                  <a:lnTo>
                    <a:pt x="1429009" y="869875"/>
                  </a:lnTo>
                  <a:lnTo>
                    <a:pt x="1436814" y="825597"/>
                  </a:lnTo>
                  <a:lnTo>
                    <a:pt x="1441820" y="781118"/>
                  </a:lnTo>
                  <a:lnTo>
                    <a:pt x="1444053" y="736571"/>
                  </a:lnTo>
                  <a:lnTo>
                    <a:pt x="1443539" y="692086"/>
                  </a:lnTo>
                  <a:lnTo>
                    <a:pt x="1440305" y="647796"/>
                  </a:lnTo>
                  <a:lnTo>
                    <a:pt x="1434375" y="603833"/>
                  </a:lnTo>
                  <a:lnTo>
                    <a:pt x="1425776" y="560329"/>
                  </a:lnTo>
                  <a:lnTo>
                    <a:pt x="1414535" y="517416"/>
                  </a:lnTo>
                  <a:lnTo>
                    <a:pt x="1400678" y="475226"/>
                  </a:lnTo>
                  <a:lnTo>
                    <a:pt x="1384229" y="433891"/>
                  </a:lnTo>
                  <a:lnTo>
                    <a:pt x="1365217" y="393543"/>
                  </a:lnTo>
                  <a:lnTo>
                    <a:pt x="1343666" y="354315"/>
                  </a:lnTo>
                  <a:lnTo>
                    <a:pt x="1319602" y="316337"/>
                  </a:lnTo>
                  <a:lnTo>
                    <a:pt x="1293053" y="279742"/>
                  </a:lnTo>
                  <a:lnTo>
                    <a:pt x="1264043" y="244663"/>
                  </a:lnTo>
                  <a:lnTo>
                    <a:pt x="1232600" y="211230"/>
                  </a:lnTo>
                  <a:lnTo>
                    <a:pt x="1198749" y="179577"/>
                  </a:lnTo>
                  <a:lnTo>
                    <a:pt x="1162515" y="149835"/>
                  </a:lnTo>
                  <a:lnTo>
                    <a:pt x="1123926" y="122136"/>
                  </a:lnTo>
                  <a:lnTo>
                    <a:pt x="1083629" y="96984"/>
                  </a:lnTo>
                  <a:lnTo>
                    <a:pt x="1042338" y="74789"/>
                  </a:lnTo>
                  <a:lnTo>
                    <a:pt x="1000186" y="55524"/>
                  </a:lnTo>
                  <a:lnTo>
                    <a:pt x="957305" y="39163"/>
                  </a:lnTo>
                  <a:lnTo>
                    <a:pt x="913826" y="25679"/>
                  </a:lnTo>
                  <a:lnTo>
                    <a:pt x="869882" y="15047"/>
                  </a:lnTo>
                  <a:lnTo>
                    <a:pt x="825604" y="7240"/>
                  </a:lnTo>
                  <a:lnTo>
                    <a:pt x="781126" y="2233"/>
                  </a:lnTo>
                  <a:lnTo>
                    <a:pt x="736578" y="0"/>
                  </a:lnTo>
                  <a:close/>
                </a:path>
              </a:pathLst>
            </a:custGeom>
            <a:solidFill>
              <a:srgbClr val="4A677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2" name="Image 57">
              <a:extLst>
                <a:ext uri="{FF2B5EF4-FFF2-40B4-BE49-F238E27FC236}">
                  <a16:creationId xmlns:a16="http://schemas.microsoft.com/office/drawing/2014/main" id="{38CEFA01-7AB9-BFCE-5A72-5343CEE7B6D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05796" y="1622403"/>
              <a:ext cx="710653" cy="917841"/>
            </a:xfrm>
            <a:prstGeom prst="rect">
              <a:avLst/>
            </a:prstGeom>
          </p:spPr>
        </p:pic>
        <p:sp>
          <p:nvSpPr>
            <p:cNvPr id="53" name="Graphic 58">
              <a:extLst>
                <a:ext uri="{FF2B5EF4-FFF2-40B4-BE49-F238E27FC236}">
                  <a16:creationId xmlns:a16="http://schemas.microsoft.com/office/drawing/2014/main" id="{62F85091-CDC1-DCA9-140E-8464E65448FC}"/>
                </a:ext>
              </a:extLst>
            </p:cNvPr>
            <p:cNvSpPr/>
            <p:nvPr/>
          </p:nvSpPr>
          <p:spPr>
            <a:xfrm>
              <a:off x="3511487" y="1462977"/>
              <a:ext cx="1691639" cy="1443990"/>
            </a:xfrm>
            <a:custGeom>
              <a:avLst/>
              <a:gdLst/>
              <a:ahLst/>
              <a:cxnLst/>
              <a:rect l="l" t="t" r="r" b="b"/>
              <a:pathLst>
                <a:path w="1691639" h="1443990">
                  <a:moveTo>
                    <a:pt x="739590" y="0"/>
                  </a:moveTo>
                  <a:lnTo>
                    <a:pt x="695230" y="257"/>
                  </a:lnTo>
                  <a:lnTo>
                    <a:pt x="650921" y="3228"/>
                  </a:lnTo>
                  <a:lnTo>
                    <a:pt x="606799" y="8921"/>
                  </a:lnTo>
                  <a:lnTo>
                    <a:pt x="562998" y="17343"/>
                  </a:lnTo>
                  <a:lnTo>
                    <a:pt x="519651" y="28501"/>
                  </a:lnTo>
                  <a:lnTo>
                    <a:pt x="476894" y="42403"/>
                  </a:lnTo>
                  <a:lnTo>
                    <a:pt x="434860" y="59057"/>
                  </a:lnTo>
                  <a:lnTo>
                    <a:pt x="393685" y="78469"/>
                  </a:lnTo>
                  <a:lnTo>
                    <a:pt x="353502" y="100648"/>
                  </a:lnTo>
                  <a:lnTo>
                    <a:pt x="314446" y="125600"/>
                  </a:lnTo>
                  <a:lnTo>
                    <a:pt x="276651" y="153333"/>
                  </a:lnTo>
                  <a:lnTo>
                    <a:pt x="240251" y="183855"/>
                  </a:lnTo>
                  <a:lnTo>
                    <a:pt x="205902" y="216663"/>
                  </a:lnTo>
                  <a:lnTo>
                    <a:pt x="174170" y="251166"/>
                  </a:lnTo>
                  <a:lnTo>
                    <a:pt x="145063" y="287229"/>
                  </a:lnTo>
                  <a:lnTo>
                    <a:pt x="118589" y="324719"/>
                  </a:lnTo>
                  <a:lnTo>
                    <a:pt x="94754" y="363500"/>
                  </a:lnTo>
                  <a:lnTo>
                    <a:pt x="73567" y="403439"/>
                  </a:lnTo>
                  <a:lnTo>
                    <a:pt x="55034" y="444401"/>
                  </a:lnTo>
                  <a:lnTo>
                    <a:pt x="39163" y="486251"/>
                  </a:lnTo>
                  <a:lnTo>
                    <a:pt x="25961" y="528856"/>
                  </a:lnTo>
                  <a:lnTo>
                    <a:pt x="15437" y="572081"/>
                  </a:lnTo>
                  <a:lnTo>
                    <a:pt x="7597" y="615791"/>
                  </a:lnTo>
                  <a:lnTo>
                    <a:pt x="2449" y="659853"/>
                  </a:lnTo>
                  <a:lnTo>
                    <a:pt x="0" y="704131"/>
                  </a:lnTo>
                  <a:lnTo>
                    <a:pt x="257" y="748492"/>
                  </a:lnTo>
                  <a:lnTo>
                    <a:pt x="3229" y="792801"/>
                  </a:lnTo>
                  <a:lnTo>
                    <a:pt x="8922" y="836924"/>
                  </a:lnTo>
                  <a:lnTo>
                    <a:pt x="17343" y="880726"/>
                  </a:lnTo>
                  <a:lnTo>
                    <a:pt x="28502" y="924073"/>
                  </a:lnTo>
                  <a:lnTo>
                    <a:pt x="42404" y="966830"/>
                  </a:lnTo>
                  <a:lnTo>
                    <a:pt x="59057" y="1008864"/>
                  </a:lnTo>
                  <a:lnTo>
                    <a:pt x="78469" y="1050040"/>
                  </a:lnTo>
                  <a:lnTo>
                    <a:pt x="100646" y="1090223"/>
                  </a:lnTo>
                  <a:lnTo>
                    <a:pt x="125598" y="1129280"/>
                  </a:lnTo>
                  <a:lnTo>
                    <a:pt x="153330" y="1167075"/>
                  </a:lnTo>
                  <a:lnTo>
                    <a:pt x="183850" y="1203475"/>
                  </a:lnTo>
                  <a:lnTo>
                    <a:pt x="216660" y="1237826"/>
                  </a:lnTo>
                  <a:lnTo>
                    <a:pt x="251164" y="1269559"/>
                  </a:lnTo>
                  <a:lnTo>
                    <a:pt x="287228" y="1298667"/>
                  </a:lnTo>
                  <a:lnTo>
                    <a:pt x="324719" y="1325143"/>
                  </a:lnTo>
                  <a:lnTo>
                    <a:pt x="363501" y="1348979"/>
                  </a:lnTo>
                  <a:lnTo>
                    <a:pt x="403441" y="1370168"/>
                  </a:lnTo>
                  <a:lnTo>
                    <a:pt x="444404" y="1388703"/>
                  </a:lnTo>
                  <a:lnTo>
                    <a:pt x="486255" y="1404575"/>
                  </a:lnTo>
                  <a:lnTo>
                    <a:pt x="528860" y="1417777"/>
                  </a:lnTo>
                  <a:lnTo>
                    <a:pt x="572086" y="1428303"/>
                  </a:lnTo>
                  <a:lnTo>
                    <a:pt x="615797" y="1436145"/>
                  </a:lnTo>
                  <a:lnTo>
                    <a:pt x="659859" y="1441294"/>
                  </a:lnTo>
                  <a:lnTo>
                    <a:pt x="704137" y="1443744"/>
                  </a:lnTo>
                  <a:lnTo>
                    <a:pt x="748499" y="1443488"/>
                  </a:lnTo>
                  <a:lnTo>
                    <a:pt x="792808" y="1440517"/>
                  </a:lnTo>
                  <a:lnTo>
                    <a:pt x="836931" y="1434825"/>
                  </a:lnTo>
                  <a:lnTo>
                    <a:pt x="880733" y="1426404"/>
                  </a:lnTo>
                  <a:lnTo>
                    <a:pt x="924080" y="1415247"/>
                  </a:lnTo>
                  <a:lnTo>
                    <a:pt x="966838" y="1401346"/>
                  </a:lnTo>
                  <a:lnTo>
                    <a:pt x="1008872" y="1384693"/>
                  </a:lnTo>
                  <a:lnTo>
                    <a:pt x="1050048" y="1365282"/>
                  </a:lnTo>
                  <a:lnTo>
                    <a:pt x="1090231" y="1343104"/>
                  </a:lnTo>
                  <a:lnTo>
                    <a:pt x="1129288" y="1318153"/>
                  </a:lnTo>
                  <a:lnTo>
                    <a:pt x="1167083" y="1290421"/>
                  </a:lnTo>
                  <a:lnTo>
                    <a:pt x="1203483" y="1259901"/>
                  </a:lnTo>
                  <a:lnTo>
                    <a:pt x="1238881" y="1226008"/>
                  </a:lnTo>
                  <a:lnTo>
                    <a:pt x="1271476" y="1190311"/>
                  </a:lnTo>
                  <a:lnTo>
                    <a:pt x="1301267" y="1152958"/>
                  </a:lnTo>
                  <a:lnTo>
                    <a:pt x="1328250" y="1114099"/>
                  </a:lnTo>
                  <a:lnTo>
                    <a:pt x="1352423" y="1073885"/>
                  </a:lnTo>
                  <a:lnTo>
                    <a:pt x="1373784" y="1032465"/>
                  </a:lnTo>
                  <a:lnTo>
                    <a:pt x="1392332" y="989988"/>
                  </a:lnTo>
                  <a:lnTo>
                    <a:pt x="1614696" y="1046681"/>
                  </a:lnTo>
                  <a:lnTo>
                    <a:pt x="1661832" y="1039807"/>
                  </a:lnTo>
                  <a:lnTo>
                    <a:pt x="1690413" y="1001710"/>
                  </a:lnTo>
                  <a:lnTo>
                    <a:pt x="1691625" y="977054"/>
                  </a:lnTo>
                  <a:lnTo>
                    <a:pt x="1683555" y="954556"/>
                  </a:lnTo>
                  <a:lnTo>
                    <a:pt x="1667675" y="936700"/>
                  </a:lnTo>
                  <a:lnTo>
                    <a:pt x="1645455" y="925967"/>
                  </a:lnTo>
                  <a:lnTo>
                    <a:pt x="1428387" y="870633"/>
                  </a:lnTo>
                  <a:lnTo>
                    <a:pt x="1436610" y="823849"/>
                  </a:lnTo>
                  <a:lnTo>
                    <a:pt x="1441755" y="776677"/>
                  </a:lnTo>
                  <a:lnTo>
                    <a:pt x="1443812" y="729283"/>
                  </a:lnTo>
                  <a:lnTo>
                    <a:pt x="1442771" y="681830"/>
                  </a:lnTo>
                  <a:lnTo>
                    <a:pt x="1438623" y="634484"/>
                  </a:lnTo>
                  <a:lnTo>
                    <a:pt x="1431358" y="587408"/>
                  </a:lnTo>
                  <a:lnTo>
                    <a:pt x="1420967" y="540767"/>
                  </a:lnTo>
                  <a:lnTo>
                    <a:pt x="1407439" y="494724"/>
                  </a:lnTo>
                  <a:lnTo>
                    <a:pt x="1390766" y="449446"/>
                  </a:lnTo>
                  <a:lnTo>
                    <a:pt x="1370936" y="405095"/>
                  </a:lnTo>
                  <a:lnTo>
                    <a:pt x="1347942" y="361836"/>
                  </a:lnTo>
                  <a:lnTo>
                    <a:pt x="1321773" y="319834"/>
                  </a:lnTo>
                  <a:lnTo>
                    <a:pt x="1292419" y="279252"/>
                  </a:lnTo>
                  <a:lnTo>
                    <a:pt x="1259871" y="240256"/>
                  </a:lnTo>
                  <a:lnTo>
                    <a:pt x="1227061" y="205907"/>
                  </a:lnTo>
                  <a:lnTo>
                    <a:pt x="1192557" y="174175"/>
                  </a:lnTo>
                  <a:lnTo>
                    <a:pt x="1156493" y="145068"/>
                  </a:lnTo>
                  <a:lnTo>
                    <a:pt x="1119003" y="118593"/>
                  </a:lnTo>
                  <a:lnTo>
                    <a:pt x="1080221" y="94758"/>
                  </a:lnTo>
                  <a:lnTo>
                    <a:pt x="1040282" y="73570"/>
                  </a:lnTo>
                  <a:lnTo>
                    <a:pt x="999320" y="55036"/>
                  </a:lnTo>
                  <a:lnTo>
                    <a:pt x="957469" y="39165"/>
                  </a:lnTo>
                  <a:lnTo>
                    <a:pt x="914864" y="25963"/>
                  </a:lnTo>
                  <a:lnTo>
                    <a:pt x="871640" y="15438"/>
                  </a:lnTo>
                  <a:lnTo>
                    <a:pt x="827930" y="7598"/>
                  </a:lnTo>
                  <a:lnTo>
                    <a:pt x="783868" y="2449"/>
                  </a:lnTo>
                  <a:lnTo>
                    <a:pt x="739590" y="0"/>
                  </a:lnTo>
                  <a:close/>
                </a:path>
              </a:pathLst>
            </a:custGeom>
            <a:solidFill>
              <a:srgbClr val="2175B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4" name="Image 59">
              <a:extLst>
                <a:ext uri="{FF2B5EF4-FFF2-40B4-BE49-F238E27FC236}">
                  <a16:creationId xmlns:a16="http://schemas.microsoft.com/office/drawing/2014/main" id="{F02BEFCF-2569-7294-F160-473D053FB29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1520" y="1667971"/>
              <a:ext cx="1387970" cy="934935"/>
            </a:xfrm>
            <a:prstGeom prst="rect">
              <a:avLst/>
            </a:prstGeom>
          </p:spPr>
        </p:pic>
        <p:sp>
          <p:nvSpPr>
            <p:cNvPr id="55" name="Graphic 60">
              <a:extLst>
                <a:ext uri="{FF2B5EF4-FFF2-40B4-BE49-F238E27FC236}">
                  <a16:creationId xmlns:a16="http://schemas.microsoft.com/office/drawing/2014/main" id="{29A54CFA-CC72-BE88-D25B-18A941755497}"/>
                </a:ext>
              </a:extLst>
            </p:cNvPr>
            <p:cNvSpPr/>
            <p:nvPr/>
          </p:nvSpPr>
          <p:spPr>
            <a:xfrm>
              <a:off x="7465872" y="1508546"/>
              <a:ext cx="1691639" cy="1443990"/>
            </a:xfrm>
            <a:custGeom>
              <a:avLst/>
              <a:gdLst/>
              <a:ahLst/>
              <a:cxnLst/>
              <a:rect l="l" t="t" r="r" b="b"/>
              <a:pathLst>
                <a:path w="1691639" h="1443990">
                  <a:moveTo>
                    <a:pt x="952038" y="0"/>
                  </a:moveTo>
                  <a:lnTo>
                    <a:pt x="907760" y="2449"/>
                  </a:lnTo>
                  <a:lnTo>
                    <a:pt x="863700" y="7599"/>
                  </a:lnTo>
                  <a:lnTo>
                    <a:pt x="819990" y="15440"/>
                  </a:lnTo>
                  <a:lnTo>
                    <a:pt x="776765" y="25965"/>
                  </a:lnTo>
                  <a:lnTo>
                    <a:pt x="734161" y="39168"/>
                  </a:lnTo>
                  <a:lnTo>
                    <a:pt x="692310" y="55040"/>
                  </a:lnTo>
                  <a:lnTo>
                    <a:pt x="651348" y="73574"/>
                  </a:lnTo>
                  <a:lnTo>
                    <a:pt x="611409" y="94763"/>
                  </a:lnTo>
                  <a:lnTo>
                    <a:pt x="572627" y="118599"/>
                  </a:lnTo>
                  <a:lnTo>
                    <a:pt x="535137" y="145075"/>
                  </a:lnTo>
                  <a:lnTo>
                    <a:pt x="499073" y="174183"/>
                  </a:lnTo>
                  <a:lnTo>
                    <a:pt x="464569" y="205917"/>
                  </a:lnTo>
                  <a:lnTo>
                    <a:pt x="431760" y="240267"/>
                  </a:lnTo>
                  <a:lnTo>
                    <a:pt x="399214" y="279261"/>
                  </a:lnTo>
                  <a:lnTo>
                    <a:pt x="369862" y="319840"/>
                  </a:lnTo>
                  <a:lnTo>
                    <a:pt x="343693" y="361841"/>
                  </a:lnTo>
                  <a:lnTo>
                    <a:pt x="320700" y="405098"/>
                  </a:lnTo>
                  <a:lnTo>
                    <a:pt x="300871" y="449448"/>
                  </a:lnTo>
                  <a:lnTo>
                    <a:pt x="284197" y="494725"/>
                  </a:lnTo>
                  <a:lnTo>
                    <a:pt x="270670" y="540767"/>
                  </a:lnTo>
                  <a:lnTo>
                    <a:pt x="260278" y="587407"/>
                  </a:lnTo>
                  <a:lnTo>
                    <a:pt x="253013" y="634483"/>
                  </a:lnTo>
                  <a:lnTo>
                    <a:pt x="248866" y="681829"/>
                  </a:lnTo>
                  <a:lnTo>
                    <a:pt x="247826" y="729281"/>
                  </a:lnTo>
                  <a:lnTo>
                    <a:pt x="249884" y="776676"/>
                  </a:lnTo>
                  <a:lnTo>
                    <a:pt x="255031" y="823847"/>
                  </a:lnTo>
                  <a:lnTo>
                    <a:pt x="263256" y="870632"/>
                  </a:lnTo>
                  <a:lnTo>
                    <a:pt x="46175" y="925966"/>
                  </a:lnTo>
                  <a:lnTo>
                    <a:pt x="23954" y="936698"/>
                  </a:lnTo>
                  <a:lnTo>
                    <a:pt x="8070" y="954553"/>
                  </a:lnTo>
                  <a:lnTo>
                    <a:pt x="0" y="977047"/>
                  </a:lnTo>
                  <a:lnTo>
                    <a:pt x="1217" y="1001696"/>
                  </a:lnTo>
                  <a:lnTo>
                    <a:pt x="11944" y="1023921"/>
                  </a:lnTo>
                  <a:lnTo>
                    <a:pt x="29797" y="1039813"/>
                  </a:lnTo>
                  <a:lnTo>
                    <a:pt x="52286" y="1047893"/>
                  </a:lnTo>
                  <a:lnTo>
                    <a:pt x="76922" y="1046679"/>
                  </a:lnTo>
                  <a:lnTo>
                    <a:pt x="299299" y="989999"/>
                  </a:lnTo>
                  <a:lnTo>
                    <a:pt x="317846" y="1032471"/>
                  </a:lnTo>
                  <a:lnTo>
                    <a:pt x="339207" y="1073888"/>
                  </a:lnTo>
                  <a:lnTo>
                    <a:pt x="363381" y="1114101"/>
                  </a:lnTo>
                  <a:lnTo>
                    <a:pt x="390363" y="1152960"/>
                  </a:lnTo>
                  <a:lnTo>
                    <a:pt x="420154" y="1190314"/>
                  </a:lnTo>
                  <a:lnTo>
                    <a:pt x="452749" y="1226015"/>
                  </a:lnTo>
                  <a:lnTo>
                    <a:pt x="488148" y="1259912"/>
                  </a:lnTo>
                  <a:lnTo>
                    <a:pt x="524546" y="1290433"/>
                  </a:lnTo>
                  <a:lnTo>
                    <a:pt x="562340" y="1318164"/>
                  </a:lnTo>
                  <a:lnTo>
                    <a:pt x="601395" y="1343115"/>
                  </a:lnTo>
                  <a:lnTo>
                    <a:pt x="641578" y="1365292"/>
                  </a:lnTo>
                  <a:lnTo>
                    <a:pt x="682753" y="1384703"/>
                  </a:lnTo>
                  <a:lnTo>
                    <a:pt x="724787" y="1401355"/>
                  </a:lnTo>
                  <a:lnTo>
                    <a:pt x="767545" y="1415256"/>
                  </a:lnTo>
                  <a:lnTo>
                    <a:pt x="810892" y="1426413"/>
                  </a:lnTo>
                  <a:lnTo>
                    <a:pt x="854694" y="1434833"/>
                  </a:lnTo>
                  <a:lnTo>
                    <a:pt x="898818" y="1440524"/>
                  </a:lnTo>
                  <a:lnTo>
                    <a:pt x="943127" y="1443494"/>
                  </a:lnTo>
                  <a:lnTo>
                    <a:pt x="987489" y="1443750"/>
                  </a:lnTo>
                  <a:lnTo>
                    <a:pt x="1031769" y="1441299"/>
                  </a:lnTo>
                  <a:lnTo>
                    <a:pt x="1075832" y="1436148"/>
                  </a:lnTo>
                  <a:lnTo>
                    <a:pt x="1119544" y="1428306"/>
                  </a:lnTo>
                  <a:lnTo>
                    <a:pt x="1162770" y="1417780"/>
                  </a:lnTo>
                  <a:lnTo>
                    <a:pt x="1205377" y="1404576"/>
                  </a:lnTo>
                  <a:lnTo>
                    <a:pt x="1247229" y="1388704"/>
                  </a:lnTo>
                  <a:lnTo>
                    <a:pt x="1288193" y="1370169"/>
                  </a:lnTo>
                  <a:lnTo>
                    <a:pt x="1328134" y="1348979"/>
                  </a:lnTo>
                  <a:lnTo>
                    <a:pt x="1366918" y="1325143"/>
                  </a:lnTo>
                  <a:lnTo>
                    <a:pt x="1404410" y="1298666"/>
                  </a:lnTo>
                  <a:lnTo>
                    <a:pt x="1440476" y="1269558"/>
                  </a:lnTo>
                  <a:lnTo>
                    <a:pt x="1474982" y="1237824"/>
                  </a:lnTo>
                  <a:lnTo>
                    <a:pt x="1507793" y="1203473"/>
                  </a:lnTo>
                  <a:lnTo>
                    <a:pt x="1538313" y="1167074"/>
                  </a:lnTo>
                  <a:lnTo>
                    <a:pt x="1566045" y="1129279"/>
                  </a:lnTo>
                  <a:lnTo>
                    <a:pt x="1590996" y="1090222"/>
                  </a:lnTo>
                  <a:lnTo>
                    <a:pt x="1613173" y="1050039"/>
                  </a:lnTo>
                  <a:lnTo>
                    <a:pt x="1632585" y="1008863"/>
                  </a:lnTo>
                  <a:lnTo>
                    <a:pt x="1649237" y="966829"/>
                  </a:lnTo>
                  <a:lnTo>
                    <a:pt x="1663139" y="924071"/>
                  </a:lnTo>
                  <a:lnTo>
                    <a:pt x="1674296" y="880724"/>
                  </a:lnTo>
                  <a:lnTo>
                    <a:pt x="1682717" y="836922"/>
                  </a:lnTo>
                  <a:lnTo>
                    <a:pt x="1688409" y="792799"/>
                  </a:lnTo>
                  <a:lnTo>
                    <a:pt x="1691380" y="748490"/>
                  </a:lnTo>
                  <a:lnTo>
                    <a:pt x="1691636" y="704130"/>
                  </a:lnTo>
                  <a:lnTo>
                    <a:pt x="1689186" y="659851"/>
                  </a:lnTo>
                  <a:lnTo>
                    <a:pt x="1684036" y="615790"/>
                  </a:lnTo>
                  <a:lnTo>
                    <a:pt x="1676195" y="572079"/>
                  </a:lnTo>
                  <a:lnTo>
                    <a:pt x="1665669" y="528854"/>
                  </a:lnTo>
                  <a:lnTo>
                    <a:pt x="1652466" y="486250"/>
                  </a:lnTo>
                  <a:lnTo>
                    <a:pt x="1636594" y="444399"/>
                  </a:lnTo>
                  <a:lnTo>
                    <a:pt x="1618060" y="403437"/>
                  </a:lnTo>
                  <a:lnTo>
                    <a:pt x="1596871" y="363499"/>
                  </a:lnTo>
                  <a:lnTo>
                    <a:pt x="1573035" y="324717"/>
                  </a:lnTo>
                  <a:lnTo>
                    <a:pt x="1546559" y="287228"/>
                  </a:lnTo>
                  <a:lnTo>
                    <a:pt x="1517450" y="251165"/>
                  </a:lnTo>
                  <a:lnTo>
                    <a:pt x="1485717" y="216662"/>
                  </a:lnTo>
                  <a:lnTo>
                    <a:pt x="1451366" y="183854"/>
                  </a:lnTo>
                  <a:lnTo>
                    <a:pt x="1414968" y="153332"/>
                  </a:lnTo>
                  <a:lnTo>
                    <a:pt x="1377175" y="125599"/>
                  </a:lnTo>
                  <a:lnTo>
                    <a:pt x="1338120" y="100646"/>
                  </a:lnTo>
                  <a:lnTo>
                    <a:pt x="1297938" y="78468"/>
                  </a:lnTo>
                  <a:lnTo>
                    <a:pt x="1256763" y="59056"/>
                  </a:lnTo>
                  <a:lnTo>
                    <a:pt x="1214731" y="42402"/>
                  </a:lnTo>
                  <a:lnTo>
                    <a:pt x="1171974" y="28500"/>
                  </a:lnTo>
                  <a:lnTo>
                    <a:pt x="1128629" y="17342"/>
                  </a:lnTo>
                  <a:lnTo>
                    <a:pt x="1084828" y="8920"/>
                  </a:lnTo>
                  <a:lnTo>
                    <a:pt x="1040706" y="3227"/>
                  </a:lnTo>
                  <a:lnTo>
                    <a:pt x="996398" y="256"/>
                  </a:lnTo>
                  <a:lnTo>
                    <a:pt x="952038" y="0"/>
                  </a:lnTo>
                  <a:close/>
                </a:path>
              </a:pathLst>
            </a:custGeom>
            <a:solidFill>
              <a:srgbClr val="2D96D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6" name="Image 61">
              <a:extLst>
                <a:ext uri="{FF2B5EF4-FFF2-40B4-BE49-F238E27FC236}">
                  <a16:creationId xmlns:a16="http://schemas.microsoft.com/office/drawing/2014/main" id="{D0D30A82-65C3-8513-BF9B-512DB08F579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56240" y="4066213"/>
              <a:ext cx="833500" cy="1379410"/>
            </a:xfrm>
            <a:prstGeom prst="rect">
              <a:avLst/>
            </a:prstGeom>
          </p:spPr>
        </p:pic>
        <p:sp>
          <p:nvSpPr>
            <p:cNvPr id="57" name="Graphic 62">
              <a:extLst>
                <a:ext uri="{FF2B5EF4-FFF2-40B4-BE49-F238E27FC236}">
                  <a16:creationId xmlns:a16="http://schemas.microsoft.com/office/drawing/2014/main" id="{2F940CE9-71DF-67F7-8D7B-ECF629EDB838}"/>
                </a:ext>
              </a:extLst>
            </p:cNvPr>
            <p:cNvSpPr/>
            <p:nvPr/>
          </p:nvSpPr>
          <p:spPr>
            <a:xfrm>
              <a:off x="4133311" y="3842128"/>
              <a:ext cx="1443990" cy="1492250"/>
            </a:xfrm>
            <a:custGeom>
              <a:avLst/>
              <a:gdLst/>
              <a:ahLst/>
              <a:cxnLst/>
              <a:rect l="l" t="t" r="r" b="b"/>
              <a:pathLst>
                <a:path w="1443990" h="1492250">
                  <a:moveTo>
                    <a:pt x="1343672" y="0"/>
                  </a:moveTo>
                  <a:lnTo>
                    <a:pt x="1320738" y="6715"/>
                  </a:lnTo>
                  <a:lnTo>
                    <a:pt x="1301531" y="22209"/>
                  </a:lnTo>
                  <a:lnTo>
                    <a:pt x="1158656" y="194738"/>
                  </a:lnTo>
                  <a:lnTo>
                    <a:pt x="1119887" y="167291"/>
                  </a:lnTo>
                  <a:lnTo>
                    <a:pt x="1079450" y="142460"/>
                  </a:lnTo>
                  <a:lnTo>
                    <a:pt x="1037491" y="120327"/>
                  </a:lnTo>
                  <a:lnTo>
                    <a:pt x="994154" y="100969"/>
                  </a:lnTo>
                  <a:lnTo>
                    <a:pt x="949583" y="84465"/>
                  </a:lnTo>
                  <a:lnTo>
                    <a:pt x="903924" y="70894"/>
                  </a:lnTo>
                  <a:lnTo>
                    <a:pt x="857320" y="60336"/>
                  </a:lnTo>
                  <a:lnTo>
                    <a:pt x="809917" y="52868"/>
                  </a:lnTo>
                  <a:lnTo>
                    <a:pt x="761858" y="48570"/>
                  </a:lnTo>
                  <a:lnTo>
                    <a:pt x="713289" y="47521"/>
                  </a:lnTo>
                  <a:lnTo>
                    <a:pt x="664354" y="49800"/>
                  </a:lnTo>
                  <a:lnTo>
                    <a:pt x="615198" y="55485"/>
                  </a:lnTo>
                  <a:lnTo>
                    <a:pt x="565964" y="64655"/>
                  </a:lnTo>
                  <a:lnTo>
                    <a:pt x="516798" y="77390"/>
                  </a:lnTo>
                  <a:lnTo>
                    <a:pt x="471714" y="92351"/>
                  </a:lnTo>
                  <a:lnTo>
                    <a:pt x="428271" y="109963"/>
                  </a:lnTo>
                  <a:lnTo>
                    <a:pt x="386533" y="130109"/>
                  </a:lnTo>
                  <a:lnTo>
                    <a:pt x="346564" y="152670"/>
                  </a:lnTo>
                  <a:lnTo>
                    <a:pt x="308429" y="177528"/>
                  </a:lnTo>
                  <a:lnTo>
                    <a:pt x="272191" y="204564"/>
                  </a:lnTo>
                  <a:lnTo>
                    <a:pt x="237915" y="233660"/>
                  </a:lnTo>
                  <a:lnTo>
                    <a:pt x="205666" y="264699"/>
                  </a:lnTo>
                  <a:lnTo>
                    <a:pt x="175506" y="297561"/>
                  </a:lnTo>
                  <a:lnTo>
                    <a:pt x="147501" y="332128"/>
                  </a:lnTo>
                  <a:lnTo>
                    <a:pt x="121714" y="368283"/>
                  </a:lnTo>
                  <a:lnTo>
                    <a:pt x="98211" y="405906"/>
                  </a:lnTo>
                  <a:lnTo>
                    <a:pt x="77054" y="444880"/>
                  </a:lnTo>
                  <a:lnTo>
                    <a:pt x="58309" y="485087"/>
                  </a:lnTo>
                  <a:lnTo>
                    <a:pt x="42039" y="526407"/>
                  </a:lnTo>
                  <a:lnTo>
                    <a:pt x="28309" y="568723"/>
                  </a:lnTo>
                  <a:lnTo>
                    <a:pt x="17183" y="611917"/>
                  </a:lnTo>
                  <a:lnTo>
                    <a:pt x="8724" y="655870"/>
                  </a:lnTo>
                  <a:lnTo>
                    <a:pt x="2998" y="700463"/>
                  </a:lnTo>
                  <a:lnTo>
                    <a:pt x="69" y="745580"/>
                  </a:lnTo>
                  <a:lnTo>
                    <a:pt x="0" y="791100"/>
                  </a:lnTo>
                  <a:lnTo>
                    <a:pt x="2855" y="836907"/>
                  </a:lnTo>
                  <a:lnTo>
                    <a:pt x="8700" y="882882"/>
                  </a:lnTo>
                  <a:lnTo>
                    <a:pt x="17598" y="928906"/>
                  </a:lnTo>
                  <a:lnTo>
                    <a:pt x="29614" y="974861"/>
                  </a:lnTo>
                  <a:lnTo>
                    <a:pt x="44575" y="1019945"/>
                  </a:lnTo>
                  <a:lnTo>
                    <a:pt x="62187" y="1063388"/>
                  </a:lnTo>
                  <a:lnTo>
                    <a:pt x="82333" y="1105126"/>
                  </a:lnTo>
                  <a:lnTo>
                    <a:pt x="104894" y="1145094"/>
                  </a:lnTo>
                  <a:lnTo>
                    <a:pt x="129751" y="1183229"/>
                  </a:lnTo>
                  <a:lnTo>
                    <a:pt x="156788" y="1219466"/>
                  </a:lnTo>
                  <a:lnTo>
                    <a:pt x="185884" y="1253742"/>
                  </a:lnTo>
                  <a:lnTo>
                    <a:pt x="216923" y="1285991"/>
                  </a:lnTo>
                  <a:lnTo>
                    <a:pt x="249785" y="1316150"/>
                  </a:lnTo>
                  <a:lnTo>
                    <a:pt x="284353" y="1344154"/>
                  </a:lnTo>
                  <a:lnTo>
                    <a:pt x="320508" y="1369940"/>
                  </a:lnTo>
                  <a:lnTo>
                    <a:pt x="358131" y="1393443"/>
                  </a:lnTo>
                  <a:lnTo>
                    <a:pt x="397106" y="1414598"/>
                  </a:lnTo>
                  <a:lnTo>
                    <a:pt x="437313" y="1433343"/>
                  </a:lnTo>
                  <a:lnTo>
                    <a:pt x="478633" y="1449612"/>
                  </a:lnTo>
                  <a:lnTo>
                    <a:pt x="520950" y="1463342"/>
                  </a:lnTo>
                  <a:lnTo>
                    <a:pt x="564144" y="1474467"/>
                  </a:lnTo>
                  <a:lnTo>
                    <a:pt x="608098" y="1482925"/>
                  </a:lnTo>
                  <a:lnTo>
                    <a:pt x="652692" y="1488650"/>
                  </a:lnTo>
                  <a:lnTo>
                    <a:pt x="697810" y="1491580"/>
                  </a:lnTo>
                  <a:lnTo>
                    <a:pt x="743331" y="1491648"/>
                  </a:lnTo>
                  <a:lnTo>
                    <a:pt x="789139" y="1488792"/>
                  </a:lnTo>
                  <a:lnTo>
                    <a:pt x="835115" y="1482947"/>
                  </a:lnTo>
                  <a:lnTo>
                    <a:pt x="881140" y="1474049"/>
                  </a:lnTo>
                  <a:lnTo>
                    <a:pt x="927097" y="1462033"/>
                  </a:lnTo>
                  <a:lnTo>
                    <a:pt x="972183" y="1447072"/>
                  </a:lnTo>
                  <a:lnTo>
                    <a:pt x="1015627" y="1429460"/>
                  </a:lnTo>
                  <a:lnTo>
                    <a:pt x="1057367" y="1409314"/>
                  </a:lnTo>
                  <a:lnTo>
                    <a:pt x="1097337" y="1386753"/>
                  </a:lnTo>
                  <a:lnTo>
                    <a:pt x="1135473" y="1361895"/>
                  </a:lnTo>
                  <a:lnTo>
                    <a:pt x="1171712" y="1334859"/>
                  </a:lnTo>
                  <a:lnTo>
                    <a:pt x="1205988" y="1305762"/>
                  </a:lnTo>
                  <a:lnTo>
                    <a:pt x="1238239" y="1274724"/>
                  </a:lnTo>
                  <a:lnTo>
                    <a:pt x="1268399" y="1241862"/>
                  </a:lnTo>
                  <a:lnTo>
                    <a:pt x="1296405" y="1207294"/>
                  </a:lnTo>
                  <a:lnTo>
                    <a:pt x="1322192" y="1171139"/>
                  </a:lnTo>
                  <a:lnTo>
                    <a:pt x="1345696" y="1133515"/>
                  </a:lnTo>
                  <a:lnTo>
                    <a:pt x="1366853" y="1094541"/>
                  </a:lnTo>
                  <a:lnTo>
                    <a:pt x="1385598" y="1054334"/>
                  </a:lnTo>
                  <a:lnTo>
                    <a:pt x="1401868" y="1013013"/>
                  </a:lnTo>
                  <a:lnTo>
                    <a:pt x="1415599" y="970697"/>
                  </a:lnTo>
                  <a:lnTo>
                    <a:pt x="1426725" y="927502"/>
                  </a:lnTo>
                  <a:lnTo>
                    <a:pt x="1435184" y="883549"/>
                  </a:lnTo>
                  <a:lnTo>
                    <a:pt x="1440910" y="838954"/>
                  </a:lnTo>
                  <a:lnTo>
                    <a:pt x="1443840" y="793837"/>
                  </a:lnTo>
                  <a:lnTo>
                    <a:pt x="1443909" y="748315"/>
                  </a:lnTo>
                  <a:lnTo>
                    <a:pt x="1441053" y="702507"/>
                  </a:lnTo>
                  <a:lnTo>
                    <a:pt x="1435208" y="656532"/>
                  </a:lnTo>
                  <a:lnTo>
                    <a:pt x="1426310" y="610506"/>
                  </a:lnTo>
                  <a:lnTo>
                    <a:pt x="1414295" y="564549"/>
                  </a:lnTo>
                  <a:lnTo>
                    <a:pt x="1398803" y="518054"/>
                  </a:lnTo>
                  <a:lnTo>
                    <a:pt x="1380482" y="473320"/>
                  </a:lnTo>
                  <a:lnTo>
                    <a:pt x="1359464" y="430412"/>
                  </a:lnTo>
                  <a:lnTo>
                    <a:pt x="1335885" y="389397"/>
                  </a:lnTo>
                  <a:lnTo>
                    <a:pt x="1309877" y="350342"/>
                  </a:lnTo>
                  <a:lnTo>
                    <a:pt x="1281575" y="313315"/>
                  </a:lnTo>
                  <a:lnTo>
                    <a:pt x="1251112" y="278380"/>
                  </a:lnTo>
                  <a:lnTo>
                    <a:pt x="1397480" y="101647"/>
                  </a:lnTo>
                  <a:lnTo>
                    <a:pt x="1409113" y="79885"/>
                  </a:lnTo>
                  <a:lnTo>
                    <a:pt x="1411429" y="56102"/>
                  </a:lnTo>
                  <a:lnTo>
                    <a:pt x="1404704" y="33171"/>
                  </a:lnTo>
                  <a:lnTo>
                    <a:pt x="1389212" y="13966"/>
                  </a:lnTo>
                  <a:lnTo>
                    <a:pt x="1367456" y="2328"/>
                  </a:lnTo>
                  <a:lnTo>
                    <a:pt x="1343672" y="0"/>
                  </a:lnTo>
                  <a:close/>
                </a:path>
              </a:pathLst>
            </a:custGeom>
            <a:solidFill>
              <a:srgbClr val="66B9E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8" name="Image 63">
              <a:extLst>
                <a:ext uri="{FF2B5EF4-FFF2-40B4-BE49-F238E27FC236}">
                  <a16:creationId xmlns:a16="http://schemas.microsoft.com/office/drawing/2014/main" id="{43D9A8FA-44BD-E772-26B6-2A550813FEC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46759" y="4083193"/>
              <a:ext cx="1386573" cy="1377073"/>
            </a:xfrm>
            <a:prstGeom prst="rect">
              <a:avLst/>
            </a:prstGeom>
          </p:spPr>
        </p:pic>
        <p:sp>
          <p:nvSpPr>
            <p:cNvPr id="59" name="Graphic 64">
              <a:extLst>
                <a:ext uri="{FF2B5EF4-FFF2-40B4-BE49-F238E27FC236}">
                  <a16:creationId xmlns:a16="http://schemas.microsoft.com/office/drawing/2014/main" id="{98FA9F74-F6D3-AB47-1802-52BFF7C227AE}"/>
                </a:ext>
              </a:extLst>
            </p:cNvPr>
            <p:cNvSpPr/>
            <p:nvPr/>
          </p:nvSpPr>
          <p:spPr>
            <a:xfrm>
              <a:off x="7013058" y="3902013"/>
              <a:ext cx="1443990" cy="1492250"/>
            </a:xfrm>
            <a:custGeom>
              <a:avLst/>
              <a:gdLst/>
              <a:ahLst/>
              <a:cxnLst/>
              <a:rect l="l" t="t" r="r" b="b"/>
              <a:pathLst>
                <a:path w="1443990" h="1492250">
                  <a:moveTo>
                    <a:pt x="100236" y="0"/>
                  </a:moveTo>
                  <a:lnTo>
                    <a:pt x="76452" y="2325"/>
                  </a:lnTo>
                  <a:lnTo>
                    <a:pt x="54695" y="13962"/>
                  </a:lnTo>
                  <a:lnTo>
                    <a:pt x="39205" y="33168"/>
                  </a:lnTo>
                  <a:lnTo>
                    <a:pt x="32483" y="56102"/>
                  </a:lnTo>
                  <a:lnTo>
                    <a:pt x="34800" y="79886"/>
                  </a:lnTo>
                  <a:lnTo>
                    <a:pt x="46428" y="101642"/>
                  </a:lnTo>
                  <a:lnTo>
                    <a:pt x="192795" y="278376"/>
                  </a:lnTo>
                  <a:lnTo>
                    <a:pt x="162337" y="313310"/>
                  </a:lnTo>
                  <a:lnTo>
                    <a:pt x="134036" y="350338"/>
                  </a:lnTo>
                  <a:lnTo>
                    <a:pt x="108028" y="389393"/>
                  </a:lnTo>
                  <a:lnTo>
                    <a:pt x="84447" y="430409"/>
                  </a:lnTo>
                  <a:lnTo>
                    <a:pt x="63428" y="473319"/>
                  </a:lnTo>
                  <a:lnTo>
                    <a:pt x="45105" y="518058"/>
                  </a:lnTo>
                  <a:lnTo>
                    <a:pt x="29613" y="564557"/>
                  </a:lnTo>
                  <a:lnTo>
                    <a:pt x="17597" y="610513"/>
                  </a:lnTo>
                  <a:lnTo>
                    <a:pt x="8700" y="656537"/>
                  </a:lnTo>
                  <a:lnTo>
                    <a:pt x="2855" y="702512"/>
                  </a:lnTo>
                  <a:lnTo>
                    <a:pt x="0" y="748319"/>
                  </a:lnTo>
                  <a:lnTo>
                    <a:pt x="69" y="793840"/>
                  </a:lnTo>
                  <a:lnTo>
                    <a:pt x="2999" y="838957"/>
                  </a:lnTo>
                  <a:lnTo>
                    <a:pt x="8726" y="883551"/>
                  </a:lnTo>
                  <a:lnTo>
                    <a:pt x="17185" y="927504"/>
                  </a:lnTo>
                  <a:lnTo>
                    <a:pt x="28312" y="970698"/>
                  </a:lnTo>
                  <a:lnTo>
                    <a:pt x="42043" y="1013015"/>
                  </a:lnTo>
                  <a:lnTo>
                    <a:pt x="58313" y="1054336"/>
                  </a:lnTo>
                  <a:lnTo>
                    <a:pt x="77059" y="1094542"/>
                  </a:lnTo>
                  <a:lnTo>
                    <a:pt x="98217" y="1133517"/>
                  </a:lnTo>
                  <a:lnTo>
                    <a:pt x="121721" y="1171141"/>
                  </a:lnTo>
                  <a:lnTo>
                    <a:pt x="147508" y="1207296"/>
                  </a:lnTo>
                  <a:lnTo>
                    <a:pt x="175514" y="1241863"/>
                  </a:lnTo>
                  <a:lnTo>
                    <a:pt x="205674" y="1274725"/>
                  </a:lnTo>
                  <a:lnTo>
                    <a:pt x="237925" y="1305764"/>
                  </a:lnTo>
                  <a:lnTo>
                    <a:pt x="272201" y="1334860"/>
                  </a:lnTo>
                  <a:lnTo>
                    <a:pt x="308439" y="1361895"/>
                  </a:lnTo>
                  <a:lnTo>
                    <a:pt x="346575" y="1386753"/>
                  </a:lnTo>
                  <a:lnTo>
                    <a:pt x="386544" y="1409313"/>
                  </a:lnTo>
                  <a:lnTo>
                    <a:pt x="428283" y="1429458"/>
                  </a:lnTo>
                  <a:lnTo>
                    <a:pt x="471726" y="1447069"/>
                  </a:lnTo>
                  <a:lnTo>
                    <a:pt x="516810" y="1462028"/>
                  </a:lnTo>
                  <a:lnTo>
                    <a:pt x="562768" y="1474045"/>
                  </a:lnTo>
                  <a:lnTo>
                    <a:pt x="608795" y="1482945"/>
                  </a:lnTo>
                  <a:lnTo>
                    <a:pt x="654772" y="1488791"/>
                  </a:lnTo>
                  <a:lnTo>
                    <a:pt x="700580" y="1491648"/>
                  </a:lnTo>
                  <a:lnTo>
                    <a:pt x="746103" y="1491580"/>
                  </a:lnTo>
                  <a:lnTo>
                    <a:pt x="791220" y="1488651"/>
                  </a:lnTo>
                  <a:lnTo>
                    <a:pt x="835815" y="1482925"/>
                  </a:lnTo>
                  <a:lnTo>
                    <a:pt x="879769" y="1474468"/>
                  </a:lnTo>
                  <a:lnTo>
                    <a:pt x="922963" y="1463342"/>
                  </a:lnTo>
                  <a:lnTo>
                    <a:pt x="965280" y="1449612"/>
                  </a:lnTo>
                  <a:lnTo>
                    <a:pt x="1006600" y="1433342"/>
                  </a:lnTo>
                  <a:lnTo>
                    <a:pt x="1046807" y="1414597"/>
                  </a:lnTo>
                  <a:lnTo>
                    <a:pt x="1085781" y="1393441"/>
                  </a:lnTo>
                  <a:lnTo>
                    <a:pt x="1123404" y="1369937"/>
                  </a:lnTo>
                  <a:lnTo>
                    <a:pt x="1159558" y="1344150"/>
                  </a:lnTo>
                  <a:lnTo>
                    <a:pt x="1194126" y="1316145"/>
                  </a:lnTo>
                  <a:lnTo>
                    <a:pt x="1226987" y="1285985"/>
                  </a:lnTo>
                  <a:lnTo>
                    <a:pt x="1258025" y="1253734"/>
                  </a:lnTo>
                  <a:lnTo>
                    <a:pt x="1287121" y="1219458"/>
                  </a:lnTo>
                  <a:lnTo>
                    <a:pt x="1314157" y="1183219"/>
                  </a:lnTo>
                  <a:lnTo>
                    <a:pt x="1339015" y="1145083"/>
                  </a:lnTo>
                  <a:lnTo>
                    <a:pt x="1361575" y="1105113"/>
                  </a:lnTo>
                  <a:lnTo>
                    <a:pt x="1381721" y="1063374"/>
                  </a:lnTo>
                  <a:lnTo>
                    <a:pt x="1399333" y="1019929"/>
                  </a:lnTo>
                  <a:lnTo>
                    <a:pt x="1414294" y="974844"/>
                  </a:lnTo>
                  <a:lnTo>
                    <a:pt x="1426311" y="928888"/>
                  </a:lnTo>
                  <a:lnTo>
                    <a:pt x="1435210" y="882865"/>
                  </a:lnTo>
                  <a:lnTo>
                    <a:pt x="1441056" y="836891"/>
                  </a:lnTo>
                  <a:lnTo>
                    <a:pt x="1443912" y="791084"/>
                  </a:lnTo>
                  <a:lnTo>
                    <a:pt x="1443844" y="745565"/>
                  </a:lnTo>
                  <a:lnTo>
                    <a:pt x="1440915" y="700449"/>
                  </a:lnTo>
                  <a:lnTo>
                    <a:pt x="1435189" y="655857"/>
                  </a:lnTo>
                  <a:lnTo>
                    <a:pt x="1426731" y="611905"/>
                  </a:lnTo>
                  <a:lnTo>
                    <a:pt x="1415604" y="568713"/>
                  </a:lnTo>
                  <a:lnTo>
                    <a:pt x="1401874" y="526398"/>
                  </a:lnTo>
                  <a:lnTo>
                    <a:pt x="1385604" y="485079"/>
                  </a:lnTo>
                  <a:lnTo>
                    <a:pt x="1366858" y="444874"/>
                  </a:lnTo>
                  <a:lnTo>
                    <a:pt x="1345701" y="405901"/>
                  </a:lnTo>
                  <a:lnTo>
                    <a:pt x="1322197" y="368278"/>
                  </a:lnTo>
                  <a:lnTo>
                    <a:pt x="1296410" y="332125"/>
                  </a:lnTo>
                  <a:lnTo>
                    <a:pt x="1268405" y="297558"/>
                  </a:lnTo>
                  <a:lnTo>
                    <a:pt x="1238245" y="264697"/>
                  </a:lnTo>
                  <a:lnTo>
                    <a:pt x="1205994" y="233659"/>
                  </a:lnTo>
                  <a:lnTo>
                    <a:pt x="1171718" y="204563"/>
                  </a:lnTo>
                  <a:lnTo>
                    <a:pt x="1135480" y="177527"/>
                  </a:lnTo>
                  <a:lnTo>
                    <a:pt x="1097344" y="152669"/>
                  </a:lnTo>
                  <a:lnTo>
                    <a:pt x="1057375" y="130108"/>
                  </a:lnTo>
                  <a:lnTo>
                    <a:pt x="1015637" y="109961"/>
                  </a:lnTo>
                  <a:lnTo>
                    <a:pt x="972193" y="92348"/>
                  </a:lnTo>
                  <a:lnTo>
                    <a:pt x="927109" y="77385"/>
                  </a:lnTo>
                  <a:lnTo>
                    <a:pt x="877943" y="64653"/>
                  </a:lnTo>
                  <a:lnTo>
                    <a:pt x="828710" y="55484"/>
                  </a:lnTo>
                  <a:lnTo>
                    <a:pt x="779553" y="49800"/>
                  </a:lnTo>
                  <a:lnTo>
                    <a:pt x="730618" y="47522"/>
                  </a:lnTo>
                  <a:lnTo>
                    <a:pt x="682049" y="48570"/>
                  </a:lnTo>
                  <a:lnTo>
                    <a:pt x="633991" y="52868"/>
                  </a:lnTo>
                  <a:lnTo>
                    <a:pt x="586587" y="60334"/>
                  </a:lnTo>
                  <a:lnTo>
                    <a:pt x="539984" y="70891"/>
                  </a:lnTo>
                  <a:lnTo>
                    <a:pt x="494324" y="84460"/>
                  </a:lnTo>
                  <a:lnTo>
                    <a:pt x="449754" y="100962"/>
                  </a:lnTo>
                  <a:lnTo>
                    <a:pt x="406416" y="120317"/>
                  </a:lnTo>
                  <a:lnTo>
                    <a:pt x="364457" y="142448"/>
                  </a:lnTo>
                  <a:lnTo>
                    <a:pt x="324021" y="167276"/>
                  </a:lnTo>
                  <a:lnTo>
                    <a:pt x="285251" y="194721"/>
                  </a:lnTo>
                  <a:lnTo>
                    <a:pt x="142376" y="22204"/>
                  </a:lnTo>
                  <a:lnTo>
                    <a:pt x="123170" y="6716"/>
                  </a:lnTo>
                  <a:lnTo>
                    <a:pt x="100236" y="0"/>
                  </a:lnTo>
                  <a:close/>
                </a:path>
              </a:pathLst>
            </a:custGeom>
            <a:solidFill>
              <a:srgbClr val="B1AEA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0" name="Graphic 65">
              <a:extLst>
                <a:ext uri="{FF2B5EF4-FFF2-40B4-BE49-F238E27FC236}">
                  <a16:creationId xmlns:a16="http://schemas.microsoft.com/office/drawing/2014/main" id="{53A9BE22-BD4A-63D6-9FA3-794B999AC2F3}"/>
                </a:ext>
              </a:extLst>
            </p:cNvPr>
            <p:cNvSpPr/>
            <p:nvPr/>
          </p:nvSpPr>
          <p:spPr>
            <a:xfrm flipV="1">
              <a:off x="-1849059" y="-377333"/>
              <a:ext cx="7275811" cy="87208"/>
            </a:xfrm>
            <a:custGeom>
              <a:avLst/>
              <a:gdLst/>
              <a:ahLst/>
              <a:cxnLst/>
              <a:rect l="l" t="t" r="r" b="b"/>
              <a:pathLst>
                <a:path w="5370195">
                  <a:moveTo>
                    <a:pt x="0" y="0"/>
                  </a:moveTo>
                  <a:lnTo>
                    <a:pt x="5370004" y="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1" name="Graphic 66">
              <a:extLst>
                <a:ext uri="{FF2B5EF4-FFF2-40B4-BE49-F238E27FC236}">
                  <a16:creationId xmlns:a16="http://schemas.microsoft.com/office/drawing/2014/main" id="{440DABE0-24F2-97B4-A7A4-BAADBA8899AD}"/>
                </a:ext>
              </a:extLst>
            </p:cNvPr>
            <p:cNvSpPr/>
            <p:nvPr/>
          </p:nvSpPr>
          <p:spPr>
            <a:xfrm>
              <a:off x="-584104" y="103453"/>
              <a:ext cx="5794672" cy="55475"/>
            </a:xfrm>
            <a:custGeom>
              <a:avLst/>
              <a:gdLst/>
              <a:ahLst/>
              <a:cxnLst/>
              <a:rect l="l" t="t" r="r" b="b"/>
              <a:pathLst>
                <a:path w="3754754">
                  <a:moveTo>
                    <a:pt x="0" y="0"/>
                  </a:moveTo>
                  <a:lnTo>
                    <a:pt x="3754399" y="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2" name="Graphic 67">
              <a:extLst>
                <a:ext uri="{FF2B5EF4-FFF2-40B4-BE49-F238E27FC236}">
                  <a16:creationId xmlns:a16="http://schemas.microsoft.com/office/drawing/2014/main" id="{023194FF-9D90-D773-56CC-6B2821B79E4D}"/>
                </a:ext>
              </a:extLst>
            </p:cNvPr>
            <p:cNvSpPr/>
            <p:nvPr/>
          </p:nvSpPr>
          <p:spPr>
            <a:xfrm flipH="1">
              <a:off x="5371275" y="-299442"/>
              <a:ext cx="55475" cy="2554167"/>
            </a:xfrm>
            <a:custGeom>
              <a:avLst/>
              <a:gdLst/>
              <a:ahLst/>
              <a:cxnLst/>
              <a:rect l="l" t="t" r="r" b="b"/>
              <a:pathLst>
                <a:path h="2058670">
                  <a:moveTo>
                    <a:pt x="0" y="0"/>
                  </a:moveTo>
                  <a:lnTo>
                    <a:pt x="0" y="2058238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3" name="Graphic 68">
              <a:extLst>
                <a:ext uri="{FF2B5EF4-FFF2-40B4-BE49-F238E27FC236}">
                  <a16:creationId xmlns:a16="http://schemas.microsoft.com/office/drawing/2014/main" id="{48087E0E-FAF0-DFF1-1FDF-60FB79035E2F}"/>
                </a:ext>
              </a:extLst>
            </p:cNvPr>
            <p:cNvSpPr/>
            <p:nvPr/>
          </p:nvSpPr>
          <p:spPr>
            <a:xfrm>
              <a:off x="5205839" y="93665"/>
              <a:ext cx="82281" cy="1150137"/>
            </a:xfrm>
            <a:custGeom>
              <a:avLst/>
              <a:gdLst/>
              <a:ahLst/>
              <a:cxnLst/>
              <a:rect l="l" t="t" r="r" b="b"/>
              <a:pathLst>
                <a:path h="748030">
                  <a:moveTo>
                    <a:pt x="0" y="0"/>
                  </a:moveTo>
                  <a:lnTo>
                    <a:pt x="0" y="74756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64" name="Image 69">
              <a:extLst>
                <a:ext uri="{FF2B5EF4-FFF2-40B4-BE49-F238E27FC236}">
                  <a16:creationId xmlns:a16="http://schemas.microsoft.com/office/drawing/2014/main" id="{AE70E9F7-50BB-0F58-6B89-DD754433159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12971" y="1637038"/>
              <a:ext cx="610055" cy="596311"/>
            </a:xfrm>
            <a:prstGeom prst="rect">
              <a:avLst/>
            </a:prstGeom>
          </p:spPr>
        </p:pic>
        <p:pic>
          <p:nvPicPr>
            <p:cNvPr id="65" name="Image 70">
              <a:extLst>
                <a:ext uri="{FF2B5EF4-FFF2-40B4-BE49-F238E27FC236}">
                  <a16:creationId xmlns:a16="http://schemas.microsoft.com/office/drawing/2014/main" id="{C6D0DC4A-7E21-0231-5940-CCF1A372C2FC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31407" y="180305"/>
              <a:ext cx="649603" cy="569315"/>
            </a:xfrm>
            <a:prstGeom prst="rect">
              <a:avLst/>
            </a:prstGeom>
          </p:spPr>
        </p:pic>
        <p:pic>
          <p:nvPicPr>
            <p:cNvPr id="66" name="Image 71">
              <a:extLst>
                <a:ext uri="{FF2B5EF4-FFF2-40B4-BE49-F238E27FC236}">
                  <a16:creationId xmlns:a16="http://schemas.microsoft.com/office/drawing/2014/main" id="{22391384-75E2-3D41-C1EA-34EA5A1CC11A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142302" y="1679705"/>
              <a:ext cx="614525" cy="596303"/>
            </a:xfrm>
            <a:prstGeom prst="rect">
              <a:avLst/>
            </a:prstGeom>
          </p:spPr>
        </p:pic>
        <p:pic>
          <p:nvPicPr>
            <p:cNvPr id="67" name="Image 72">
              <a:extLst>
                <a:ext uri="{FF2B5EF4-FFF2-40B4-BE49-F238E27FC236}">
                  <a16:creationId xmlns:a16="http://schemas.microsoft.com/office/drawing/2014/main" id="{5D3F0166-D712-8C77-90A5-D9C43E4CE218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64005" y="4123795"/>
              <a:ext cx="561172" cy="596308"/>
            </a:xfrm>
            <a:prstGeom prst="rect">
              <a:avLst/>
            </a:prstGeom>
          </p:spPr>
        </p:pic>
        <p:pic>
          <p:nvPicPr>
            <p:cNvPr id="68" name="Image 73">
              <a:extLst>
                <a:ext uri="{FF2B5EF4-FFF2-40B4-BE49-F238E27FC236}">
                  <a16:creationId xmlns:a16="http://schemas.microsoft.com/office/drawing/2014/main" id="{358B05D0-E2D1-5671-A645-958D49DCA031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534662" y="4071320"/>
              <a:ext cx="628444" cy="596314"/>
            </a:xfrm>
            <a:prstGeom prst="rect">
              <a:avLst/>
            </a:prstGeom>
          </p:spPr>
        </p:pic>
        <p:sp>
          <p:nvSpPr>
            <p:cNvPr id="69" name="Graphic 74">
              <a:extLst>
                <a:ext uri="{FF2B5EF4-FFF2-40B4-BE49-F238E27FC236}">
                  <a16:creationId xmlns:a16="http://schemas.microsoft.com/office/drawing/2014/main" id="{5E885A83-E417-5139-91FD-8ED06F52EAEB}"/>
                </a:ext>
              </a:extLst>
            </p:cNvPr>
            <p:cNvSpPr/>
            <p:nvPr/>
          </p:nvSpPr>
          <p:spPr>
            <a:xfrm>
              <a:off x="5085016" y="2052984"/>
              <a:ext cx="2453005" cy="2032466"/>
            </a:xfrm>
            <a:custGeom>
              <a:avLst/>
              <a:gdLst/>
              <a:ahLst/>
              <a:cxnLst/>
              <a:rect l="l" t="t" r="r" b="b"/>
              <a:pathLst>
                <a:path w="2453005" h="2453005">
                  <a:moveTo>
                    <a:pt x="1226210" y="0"/>
                  </a:moveTo>
                  <a:lnTo>
                    <a:pt x="1178061" y="927"/>
                  </a:lnTo>
                  <a:lnTo>
                    <a:pt x="1130383" y="3689"/>
                  </a:lnTo>
                  <a:lnTo>
                    <a:pt x="1083208" y="8249"/>
                  </a:lnTo>
                  <a:lnTo>
                    <a:pt x="1036572" y="14575"/>
                  </a:lnTo>
                  <a:lnTo>
                    <a:pt x="990509" y="22631"/>
                  </a:lnTo>
                  <a:lnTo>
                    <a:pt x="945052" y="32385"/>
                  </a:lnTo>
                  <a:lnTo>
                    <a:pt x="900235" y="43801"/>
                  </a:lnTo>
                  <a:lnTo>
                    <a:pt x="856094" y="56846"/>
                  </a:lnTo>
                  <a:lnTo>
                    <a:pt x="812661" y="71486"/>
                  </a:lnTo>
                  <a:lnTo>
                    <a:pt x="769970" y="87687"/>
                  </a:lnTo>
                  <a:lnTo>
                    <a:pt x="728057" y="105414"/>
                  </a:lnTo>
                  <a:lnTo>
                    <a:pt x="686955" y="124634"/>
                  </a:lnTo>
                  <a:lnTo>
                    <a:pt x="646697" y="145312"/>
                  </a:lnTo>
                  <a:lnTo>
                    <a:pt x="607319" y="167414"/>
                  </a:lnTo>
                  <a:lnTo>
                    <a:pt x="568854" y="190907"/>
                  </a:lnTo>
                  <a:lnTo>
                    <a:pt x="531336" y="215756"/>
                  </a:lnTo>
                  <a:lnTo>
                    <a:pt x="494800" y="241927"/>
                  </a:lnTo>
                  <a:lnTo>
                    <a:pt x="459279" y="269386"/>
                  </a:lnTo>
                  <a:lnTo>
                    <a:pt x="424807" y="298099"/>
                  </a:lnTo>
                  <a:lnTo>
                    <a:pt x="391419" y="328032"/>
                  </a:lnTo>
                  <a:lnTo>
                    <a:pt x="359149" y="359151"/>
                  </a:lnTo>
                  <a:lnTo>
                    <a:pt x="328031" y="391421"/>
                  </a:lnTo>
                  <a:lnTo>
                    <a:pt x="298098" y="424809"/>
                  </a:lnTo>
                  <a:lnTo>
                    <a:pt x="269385" y="459281"/>
                  </a:lnTo>
                  <a:lnTo>
                    <a:pt x="241926" y="494803"/>
                  </a:lnTo>
                  <a:lnTo>
                    <a:pt x="215755" y="531339"/>
                  </a:lnTo>
                  <a:lnTo>
                    <a:pt x="190906" y="568857"/>
                  </a:lnTo>
                  <a:lnTo>
                    <a:pt x="167414" y="607323"/>
                  </a:lnTo>
                  <a:lnTo>
                    <a:pt x="145311" y="646702"/>
                  </a:lnTo>
                  <a:lnTo>
                    <a:pt x="124633" y="686959"/>
                  </a:lnTo>
                  <a:lnTo>
                    <a:pt x="105414" y="728062"/>
                  </a:lnTo>
                  <a:lnTo>
                    <a:pt x="87687" y="769976"/>
                  </a:lnTo>
                  <a:lnTo>
                    <a:pt x="71486" y="812667"/>
                  </a:lnTo>
                  <a:lnTo>
                    <a:pt x="56846" y="856100"/>
                  </a:lnTo>
                  <a:lnTo>
                    <a:pt x="43801" y="900243"/>
                  </a:lnTo>
                  <a:lnTo>
                    <a:pt x="32385" y="945060"/>
                  </a:lnTo>
                  <a:lnTo>
                    <a:pt x="22631" y="990518"/>
                  </a:lnTo>
                  <a:lnTo>
                    <a:pt x="14575" y="1036582"/>
                  </a:lnTo>
                  <a:lnTo>
                    <a:pt x="8249" y="1083218"/>
                  </a:lnTo>
                  <a:lnTo>
                    <a:pt x="3689" y="1130394"/>
                  </a:lnTo>
                  <a:lnTo>
                    <a:pt x="927" y="1178073"/>
                  </a:lnTo>
                  <a:lnTo>
                    <a:pt x="0" y="1226223"/>
                  </a:lnTo>
                  <a:lnTo>
                    <a:pt x="927" y="1274371"/>
                  </a:lnTo>
                  <a:lnTo>
                    <a:pt x="3689" y="1322050"/>
                  </a:lnTo>
                  <a:lnTo>
                    <a:pt x="8249" y="1369224"/>
                  </a:lnTo>
                  <a:lnTo>
                    <a:pt x="14575" y="1415860"/>
                  </a:lnTo>
                  <a:lnTo>
                    <a:pt x="22631" y="1461924"/>
                  </a:lnTo>
                  <a:lnTo>
                    <a:pt x="32385" y="1507381"/>
                  </a:lnTo>
                  <a:lnTo>
                    <a:pt x="43801" y="1552197"/>
                  </a:lnTo>
                  <a:lnTo>
                    <a:pt x="56846" y="1596339"/>
                  </a:lnTo>
                  <a:lnTo>
                    <a:pt x="71486" y="1639772"/>
                  </a:lnTo>
                  <a:lnTo>
                    <a:pt x="87687" y="1682462"/>
                  </a:lnTo>
                  <a:lnTo>
                    <a:pt x="105414" y="1724375"/>
                  </a:lnTo>
                  <a:lnTo>
                    <a:pt x="124633" y="1765478"/>
                  </a:lnTo>
                  <a:lnTo>
                    <a:pt x="145311" y="1805735"/>
                  </a:lnTo>
                  <a:lnTo>
                    <a:pt x="167414" y="1845113"/>
                  </a:lnTo>
                  <a:lnTo>
                    <a:pt x="190906" y="1883578"/>
                  </a:lnTo>
                  <a:lnTo>
                    <a:pt x="215755" y="1921096"/>
                  </a:lnTo>
                  <a:lnTo>
                    <a:pt x="241926" y="1957633"/>
                  </a:lnTo>
                  <a:lnTo>
                    <a:pt x="269385" y="1993154"/>
                  </a:lnTo>
                  <a:lnTo>
                    <a:pt x="298098" y="2027625"/>
                  </a:lnTo>
                  <a:lnTo>
                    <a:pt x="328031" y="2061013"/>
                  </a:lnTo>
                  <a:lnTo>
                    <a:pt x="359149" y="2093283"/>
                  </a:lnTo>
                  <a:lnTo>
                    <a:pt x="391419" y="2124402"/>
                  </a:lnTo>
                  <a:lnTo>
                    <a:pt x="424807" y="2154335"/>
                  </a:lnTo>
                  <a:lnTo>
                    <a:pt x="459279" y="2183048"/>
                  </a:lnTo>
                  <a:lnTo>
                    <a:pt x="494800" y="2210506"/>
                  </a:lnTo>
                  <a:lnTo>
                    <a:pt x="531336" y="2236677"/>
                  </a:lnTo>
                  <a:lnTo>
                    <a:pt x="568854" y="2261526"/>
                  </a:lnTo>
                  <a:lnTo>
                    <a:pt x="607319" y="2285019"/>
                  </a:lnTo>
                  <a:lnTo>
                    <a:pt x="646697" y="2307121"/>
                  </a:lnTo>
                  <a:lnTo>
                    <a:pt x="686955" y="2327799"/>
                  </a:lnTo>
                  <a:lnTo>
                    <a:pt x="728057" y="2347019"/>
                  </a:lnTo>
                  <a:lnTo>
                    <a:pt x="769970" y="2364746"/>
                  </a:lnTo>
                  <a:lnTo>
                    <a:pt x="812661" y="2380946"/>
                  </a:lnTo>
                  <a:lnTo>
                    <a:pt x="856094" y="2395586"/>
                  </a:lnTo>
                  <a:lnTo>
                    <a:pt x="900235" y="2408631"/>
                  </a:lnTo>
                  <a:lnTo>
                    <a:pt x="945052" y="2420048"/>
                  </a:lnTo>
                  <a:lnTo>
                    <a:pt x="990509" y="2429801"/>
                  </a:lnTo>
                  <a:lnTo>
                    <a:pt x="1036572" y="2437858"/>
                  </a:lnTo>
                  <a:lnTo>
                    <a:pt x="1083208" y="2444183"/>
                  </a:lnTo>
                  <a:lnTo>
                    <a:pt x="1130383" y="2448744"/>
                  </a:lnTo>
                  <a:lnTo>
                    <a:pt x="1178061" y="2451505"/>
                  </a:lnTo>
                  <a:lnTo>
                    <a:pt x="1226210" y="2452433"/>
                  </a:lnTo>
                  <a:lnTo>
                    <a:pt x="1274359" y="2451505"/>
                  </a:lnTo>
                  <a:lnTo>
                    <a:pt x="1322037" y="2448744"/>
                  </a:lnTo>
                  <a:lnTo>
                    <a:pt x="1369211" y="2444183"/>
                  </a:lnTo>
                  <a:lnTo>
                    <a:pt x="1415847" y="2437858"/>
                  </a:lnTo>
                  <a:lnTo>
                    <a:pt x="1461911" y="2429801"/>
                  </a:lnTo>
                  <a:lnTo>
                    <a:pt x="1507368" y="2420048"/>
                  </a:lnTo>
                  <a:lnTo>
                    <a:pt x="1552184" y="2408631"/>
                  </a:lnTo>
                  <a:lnTo>
                    <a:pt x="1596326" y="2395586"/>
                  </a:lnTo>
                  <a:lnTo>
                    <a:pt x="1639759" y="2380946"/>
                  </a:lnTo>
                  <a:lnTo>
                    <a:pt x="1682449" y="2364746"/>
                  </a:lnTo>
                  <a:lnTo>
                    <a:pt x="1724363" y="2347019"/>
                  </a:lnTo>
                  <a:lnTo>
                    <a:pt x="1765465" y="2327799"/>
                  </a:lnTo>
                  <a:lnTo>
                    <a:pt x="1805722" y="2307121"/>
                  </a:lnTo>
                  <a:lnTo>
                    <a:pt x="1845101" y="2285019"/>
                  </a:lnTo>
                  <a:lnTo>
                    <a:pt x="1883566" y="2261526"/>
                  </a:lnTo>
                  <a:lnTo>
                    <a:pt x="1921083" y="2236677"/>
                  </a:lnTo>
                  <a:lnTo>
                    <a:pt x="1957620" y="2210506"/>
                  </a:lnTo>
                  <a:lnTo>
                    <a:pt x="1993141" y="2183048"/>
                  </a:lnTo>
                  <a:lnTo>
                    <a:pt x="2027612" y="2154335"/>
                  </a:lnTo>
                  <a:lnTo>
                    <a:pt x="2061000" y="2124402"/>
                  </a:lnTo>
                  <a:lnTo>
                    <a:pt x="2093271" y="2093283"/>
                  </a:lnTo>
                  <a:lnTo>
                    <a:pt x="2124389" y="2061013"/>
                  </a:lnTo>
                  <a:lnTo>
                    <a:pt x="2154322" y="2027625"/>
                  </a:lnTo>
                  <a:lnTo>
                    <a:pt x="2183035" y="1993154"/>
                  </a:lnTo>
                  <a:lnTo>
                    <a:pt x="2210494" y="1957633"/>
                  </a:lnTo>
                  <a:lnTo>
                    <a:pt x="2236665" y="1921096"/>
                  </a:lnTo>
                  <a:lnTo>
                    <a:pt x="2261513" y="1883578"/>
                  </a:lnTo>
                  <a:lnTo>
                    <a:pt x="2285006" y="1845113"/>
                  </a:lnTo>
                  <a:lnTo>
                    <a:pt x="2307108" y="1805735"/>
                  </a:lnTo>
                  <a:lnTo>
                    <a:pt x="2327786" y="1765478"/>
                  </a:lnTo>
                  <a:lnTo>
                    <a:pt x="2347006" y="1724375"/>
                  </a:lnTo>
                  <a:lnTo>
                    <a:pt x="2364733" y="1682462"/>
                  </a:lnTo>
                  <a:lnTo>
                    <a:pt x="2380934" y="1639772"/>
                  </a:lnTo>
                  <a:lnTo>
                    <a:pt x="2395574" y="1596339"/>
                  </a:lnTo>
                  <a:lnTo>
                    <a:pt x="2408619" y="1552197"/>
                  </a:lnTo>
                  <a:lnTo>
                    <a:pt x="2420035" y="1507381"/>
                  </a:lnTo>
                  <a:lnTo>
                    <a:pt x="2429789" y="1461924"/>
                  </a:lnTo>
                  <a:lnTo>
                    <a:pt x="2437845" y="1415860"/>
                  </a:lnTo>
                  <a:lnTo>
                    <a:pt x="2444171" y="1369224"/>
                  </a:lnTo>
                  <a:lnTo>
                    <a:pt x="2448731" y="1322050"/>
                  </a:lnTo>
                  <a:lnTo>
                    <a:pt x="2451492" y="1274371"/>
                  </a:lnTo>
                  <a:lnTo>
                    <a:pt x="2452420" y="1226223"/>
                  </a:lnTo>
                  <a:lnTo>
                    <a:pt x="2451492" y="1178073"/>
                  </a:lnTo>
                  <a:lnTo>
                    <a:pt x="2448731" y="1130394"/>
                  </a:lnTo>
                  <a:lnTo>
                    <a:pt x="2444171" y="1083218"/>
                  </a:lnTo>
                  <a:lnTo>
                    <a:pt x="2437845" y="1036582"/>
                  </a:lnTo>
                  <a:lnTo>
                    <a:pt x="2429789" y="990518"/>
                  </a:lnTo>
                  <a:lnTo>
                    <a:pt x="2420035" y="945060"/>
                  </a:lnTo>
                  <a:lnTo>
                    <a:pt x="2408619" y="900243"/>
                  </a:lnTo>
                  <a:lnTo>
                    <a:pt x="2395574" y="856100"/>
                  </a:lnTo>
                  <a:lnTo>
                    <a:pt x="2380934" y="812667"/>
                  </a:lnTo>
                  <a:lnTo>
                    <a:pt x="2364733" y="769976"/>
                  </a:lnTo>
                  <a:lnTo>
                    <a:pt x="2347006" y="728062"/>
                  </a:lnTo>
                  <a:lnTo>
                    <a:pt x="2327786" y="686959"/>
                  </a:lnTo>
                  <a:lnTo>
                    <a:pt x="2307108" y="646702"/>
                  </a:lnTo>
                  <a:lnTo>
                    <a:pt x="2285006" y="607323"/>
                  </a:lnTo>
                  <a:lnTo>
                    <a:pt x="2261513" y="568857"/>
                  </a:lnTo>
                  <a:lnTo>
                    <a:pt x="2236665" y="531339"/>
                  </a:lnTo>
                  <a:lnTo>
                    <a:pt x="2210494" y="494803"/>
                  </a:lnTo>
                  <a:lnTo>
                    <a:pt x="2183035" y="459281"/>
                  </a:lnTo>
                  <a:lnTo>
                    <a:pt x="2154322" y="424809"/>
                  </a:lnTo>
                  <a:lnTo>
                    <a:pt x="2124389" y="391421"/>
                  </a:lnTo>
                  <a:lnTo>
                    <a:pt x="2093271" y="359151"/>
                  </a:lnTo>
                  <a:lnTo>
                    <a:pt x="2061000" y="328032"/>
                  </a:lnTo>
                  <a:lnTo>
                    <a:pt x="2027612" y="298099"/>
                  </a:lnTo>
                  <a:lnTo>
                    <a:pt x="1993141" y="269386"/>
                  </a:lnTo>
                  <a:lnTo>
                    <a:pt x="1957620" y="241927"/>
                  </a:lnTo>
                  <a:lnTo>
                    <a:pt x="1921083" y="215756"/>
                  </a:lnTo>
                  <a:lnTo>
                    <a:pt x="1883566" y="190907"/>
                  </a:lnTo>
                  <a:lnTo>
                    <a:pt x="1845101" y="167414"/>
                  </a:lnTo>
                  <a:lnTo>
                    <a:pt x="1805722" y="145312"/>
                  </a:lnTo>
                  <a:lnTo>
                    <a:pt x="1765465" y="124634"/>
                  </a:lnTo>
                  <a:lnTo>
                    <a:pt x="1724363" y="105414"/>
                  </a:lnTo>
                  <a:lnTo>
                    <a:pt x="1682449" y="87687"/>
                  </a:lnTo>
                  <a:lnTo>
                    <a:pt x="1639759" y="71486"/>
                  </a:lnTo>
                  <a:lnTo>
                    <a:pt x="1596326" y="56846"/>
                  </a:lnTo>
                  <a:lnTo>
                    <a:pt x="1552184" y="43801"/>
                  </a:lnTo>
                  <a:lnTo>
                    <a:pt x="1507368" y="32385"/>
                  </a:lnTo>
                  <a:lnTo>
                    <a:pt x="1461911" y="22631"/>
                  </a:lnTo>
                  <a:lnTo>
                    <a:pt x="1415847" y="14575"/>
                  </a:lnTo>
                  <a:lnTo>
                    <a:pt x="1369211" y="8249"/>
                  </a:lnTo>
                  <a:lnTo>
                    <a:pt x="1322037" y="3689"/>
                  </a:lnTo>
                  <a:lnTo>
                    <a:pt x="1274359" y="927"/>
                  </a:lnTo>
                  <a:lnTo>
                    <a:pt x="12262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Inclusion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Integrity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Humility 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Humanity</a:t>
              </a:r>
            </a:p>
          </p:txBody>
        </p:sp>
        <p:sp>
          <p:nvSpPr>
            <p:cNvPr id="70" name="Graphic 75">
              <a:extLst>
                <a:ext uri="{FF2B5EF4-FFF2-40B4-BE49-F238E27FC236}">
                  <a16:creationId xmlns:a16="http://schemas.microsoft.com/office/drawing/2014/main" id="{623F208D-744F-520C-CED2-CE42BB421C17}"/>
                </a:ext>
              </a:extLst>
            </p:cNvPr>
            <p:cNvSpPr/>
            <p:nvPr/>
          </p:nvSpPr>
          <p:spPr>
            <a:xfrm>
              <a:off x="6349514" y="2962940"/>
              <a:ext cx="1199515" cy="1212850"/>
            </a:xfrm>
            <a:custGeom>
              <a:avLst/>
              <a:gdLst/>
              <a:ahLst/>
              <a:cxnLst/>
              <a:rect l="l" t="t" r="r" b="b"/>
              <a:pathLst>
                <a:path w="1199515" h="1212850">
                  <a:moveTo>
                    <a:pt x="0" y="1212354"/>
                  </a:moveTo>
                  <a:lnTo>
                    <a:pt x="48071" y="1210381"/>
                  </a:lnTo>
                  <a:lnTo>
                    <a:pt x="95648" y="1206579"/>
                  </a:lnTo>
                  <a:lnTo>
                    <a:pt x="142699" y="1200984"/>
                  </a:lnTo>
                  <a:lnTo>
                    <a:pt x="189186" y="1193630"/>
                  </a:lnTo>
                  <a:lnTo>
                    <a:pt x="235078" y="1184551"/>
                  </a:lnTo>
                  <a:lnTo>
                    <a:pt x="280338" y="1173783"/>
                  </a:lnTo>
                  <a:lnTo>
                    <a:pt x="324933" y="1161359"/>
                  </a:lnTo>
                  <a:lnTo>
                    <a:pt x="368827" y="1147314"/>
                  </a:lnTo>
                  <a:lnTo>
                    <a:pt x="411988" y="1131682"/>
                  </a:lnTo>
                  <a:lnTo>
                    <a:pt x="454379" y="1114498"/>
                  </a:lnTo>
                  <a:lnTo>
                    <a:pt x="495966" y="1095796"/>
                  </a:lnTo>
                  <a:lnTo>
                    <a:pt x="536716" y="1075611"/>
                  </a:lnTo>
                  <a:lnTo>
                    <a:pt x="576593" y="1053978"/>
                  </a:lnTo>
                  <a:lnTo>
                    <a:pt x="615564" y="1030930"/>
                  </a:lnTo>
                  <a:lnTo>
                    <a:pt x="653593" y="1006502"/>
                  </a:lnTo>
                  <a:lnTo>
                    <a:pt x="690646" y="980729"/>
                  </a:lnTo>
                  <a:lnTo>
                    <a:pt x="726689" y="953645"/>
                  </a:lnTo>
                  <a:lnTo>
                    <a:pt x="761687" y="925285"/>
                  </a:lnTo>
                  <a:lnTo>
                    <a:pt x="795606" y="895683"/>
                  </a:lnTo>
                  <a:lnTo>
                    <a:pt x="828412" y="864873"/>
                  </a:lnTo>
                  <a:lnTo>
                    <a:pt x="860069" y="832890"/>
                  </a:lnTo>
                  <a:lnTo>
                    <a:pt x="890543" y="799769"/>
                  </a:lnTo>
                  <a:lnTo>
                    <a:pt x="919801" y="765544"/>
                  </a:lnTo>
                  <a:lnTo>
                    <a:pt x="947806" y="730250"/>
                  </a:lnTo>
                  <a:lnTo>
                    <a:pt x="974526" y="693920"/>
                  </a:lnTo>
                  <a:lnTo>
                    <a:pt x="999925" y="656589"/>
                  </a:lnTo>
                  <a:lnTo>
                    <a:pt x="1023969" y="618293"/>
                  </a:lnTo>
                  <a:lnTo>
                    <a:pt x="1046624" y="579065"/>
                  </a:lnTo>
                  <a:lnTo>
                    <a:pt x="1067855" y="538939"/>
                  </a:lnTo>
                  <a:lnTo>
                    <a:pt x="1087627" y="497951"/>
                  </a:lnTo>
                  <a:lnTo>
                    <a:pt x="1105906" y="456135"/>
                  </a:lnTo>
                  <a:lnTo>
                    <a:pt x="1122658" y="413524"/>
                  </a:lnTo>
                  <a:lnTo>
                    <a:pt x="1137848" y="370155"/>
                  </a:lnTo>
                  <a:lnTo>
                    <a:pt x="1151442" y="326061"/>
                  </a:lnTo>
                  <a:lnTo>
                    <a:pt x="1163405" y="281276"/>
                  </a:lnTo>
                  <a:lnTo>
                    <a:pt x="1173703" y="235835"/>
                  </a:lnTo>
                  <a:lnTo>
                    <a:pt x="1182301" y="189773"/>
                  </a:lnTo>
                  <a:lnTo>
                    <a:pt x="1189165" y="143124"/>
                  </a:lnTo>
                  <a:lnTo>
                    <a:pt x="1194260" y="95922"/>
                  </a:lnTo>
                  <a:lnTo>
                    <a:pt x="1197552" y="48203"/>
                  </a:lnTo>
                  <a:lnTo>
                    <a:pt x="1199007" y="0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1" name="Graphic 76">
              <a:extLst>
                <a:ext uri="{FF2B5EF4-FFF2-40B4-BE49-F238E27FC236}">
                  <a16:creationId xmlns:a16="http://schemas.microsoft.com/office/drawing/2014/main" id="{026D6CF1-0AA9-F23A-D2D8-30795E7EB659}"/>
                </a:ext>
              </a:extLst>
            </p:cNvPr>
            <p:cNvSpPr/>
            <p:nvPr/>
          </p:nvSpPr>
          <p:spPr>
            <a:xfrm>
              <a:off x="6335952" y="1723239"/>
              <a:ext cx="1212850" cy="1199515"/>
            </a:xfrm>
            <a:custGeom>
              <a:avLst/>
              <a:gdLst/>
              <a:ahLst/>
              <a:cxnLst/>
              <a:rect l="l" t="t" r="r" b="b"/>
              <a:pathLst>
                <a:path w="1212850" h="1199515">
                  <a:moveTo>
                    <a:pt x="1212354" y="1199006"/>
                  </a:moveTo>
                  <a:lnTo>
                    <a:pt x="1210381" y="1150935"/>
                  </a:lnTo>
                  <a:lnTo>
                    <a:pt x="1206579" y="1103358"/>
                  </a:lnTo>
                  <a:lnTo>
                    <a:pt x="1200984" y="1056307"/>
                  </a:lnTo>
                  <a:lnTo>
                    <a:pt x="1193630" y="1009820"/>
                  </a:lnTo>
                  <a:lnTo>
                    <a:pt x="1184551" y="963928"/>
                  </a:lnTo>
                  <a:lnTo>
                    <a:pt x="1173783" y="918668"/>
                  </a:lnTo>
                  <a:lnTo>
                    <a:pt x="1161359" y="874073"/>
                  </a:lnTo>
                  <a:lnTo>
                    <a:pt x="1147314" y="830179"/>
                  </a:lnTo>
                  <a:lnTo>
                    <a:pt x="1131682" y="787018"/>
                  </a:lnTo>
                  <a:lnTo>
                    <a:pt x="1114498" y="744627"/>
                  </a:lnTo>
                  <a:lnTo>
                    <a:pt x="1095796" y="703040"/>
                  </a:lnTo>
                  <a:lnTo>
                    <a:pt x="1075611" y="662290"/>
                  </a:lnTo>
                  <a:lnTo>
                    <a:pt x="1053978" y="622413"/>
                  </a:lnTo>
                  <a:lnTo>
                    <a:pt x="1030930" y="583442"/>
                  </a:lnTo>
                  <a:lnTo>
                    <a:pt x="1006502" y="545413"/>
                  </a:lnTo>
                  <a:lnTo>
                    <a:pt x="980729" y="508360"/>
                  </a:lnTo>
                  <a:lnTo>
                    <a:pt x="953645" y="472317"/>
                  </a:lnTo>
                  <a:lnTo>
                    <a:pt x="925285" y="437319"/>
                  </a:lnTo>
                  <a:lnTo>
                    <a:pt x="895683" y="403400"/>
                  </a:lnTo>
                  <a:lnTo>
                    <a:pt x="864873" y="370594"/>
                  </a:lnTo>
                  <a:lnTo>
                    <a:pt x="832890" y="338937"/>
                  </a:lnTo>
                  <a:lnTo>
                    <a:pt x="799769" y="308463"/>
                  </a:lnTo>
                  <a:lnTo>
                    <a:pt x="765544" y="279205"/>
                  </a:lnTo>
                  <a:lnTo>
                    <a:pt x="730250" y="251200"/>
                  </a:lnTo>
                  <a:lnTo>
                    <a:pt x="693920" y="224480"/>
                  </a:lnTo>
                  <a:lnTo>
                    <a:pt x="656589" y="199081"/>
                  </a:lnTo>
                  <a:lnTo>
                    <a:pt x="618293" y="175037"/>
                  </a:lnTo>
                  <a:lnTo>
                    <a:pt x="579065" y="152382"/>
                  </a:lnTo>
                  <a:lnTo>
                    <a:pt x="538939" y="131151"/>
                  </a:lnTo>
                  <a:lnTo>
                    <a:pt x="497951" y="111379"/>
                  </a:lnTo>
                  <a:lnTo>
                    <a:pt x="456135" y="93100"/>
                  </a:lnTo>
                  <a:lnTo>
                    <a:pt x="413524" y="76348"/>
                  </a:lnTo>
                  <a:lnTo>
                    <a:pt x="370155" y="61158"/>
                  </a:lnTo>
                  <a:lnTo>
                    <a:pt x="326061" y="47564"/>
                  </a:lnTo>
                  <a:lnTo>
                    <a:pt x="281276" y="35601"/>
                  </a:lnTo>
                  <a:lnTo>
                    <a:pt x="235835" y="25303"/>
                  </a:lnTo>
                  <a:lnTo>
                    <a:pt x="189773" y="16705"/>
                  </a:lnTo>
                  <a:lnTo>
                    <a:pt x="143124" y="9841"/>
                  </a:lnTo>
                  <a:lnTo>
                    <a:pt x="95922" y="4746"/>
                  </a:lnTo>
                  <a:lnTo>
                    <a:pt x="48203" y="1454"/>
                  </a:lnTo>
                  <a:lnTo>
                    <a:pt x="0" y="0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2" name="Graphic 77">
              <a:extLst>
                <a:ext uri="{FF2B5EF4-FFF2-40B4-BE49-F238E27FC236}">
                  <a16:creationId xmlns:a16="http://schemas.microsoft.com/office/drawing/2014/main" id="{D37490CC-714B-4CBC-50D5-40B0D8D3F8A8}"/>
                </a:ext>
              </a:extLst>
            </p:cNvPr>
            <p:cNvSpPr/>
            <p:nvPr/>
          </p:nvSpPr>
          <p:spPr>
            <a:xfrm>
              <a:off x="5096249" y="1723453"/>
              <a:ext cx="1199515" cy="1212850"/>
            </a:xfrm>
            <a:custGeom>
              <a:avLst/>
              <a:gdLst/>
              <a:ahLst/>
              <a:cxnLst/>
              <a:rect l="l" t="t" r="r" b="b"/>
              <a:pathLst>
                <a:path w="1199515" h="1212850">
                  <a:moveTo>
                    <a:pt x="1199006" y="0"/>
                  </a:moveTo>
                  <a:lnTo>
                    <a:pt x="1150935" y="1973"/>
                  </a:lnTo>
                  <a:lnTo>
                    <a:pt x="1103358" y="5775"/>
                  </a:lnTo>
                  <a:lnTo>
                    <a:pt x="1056308" y="11370"/>
                  </a:lnTo>
                  <a:lnTo>
                    <a:pt x="1009820" y="18724"/>
                  </a:lnTo>
                  <a:lnTo>
                    <a:pt x="963929" y="27802"/>
                  </a:lnTo>
                  <a:lnTo>
                    <a:pt x="918669" y="38571"/>
                  </a:lnTo>
                  <a:lnTo>
                    <a:pt x="874074" y="50995"/>
                  </a:lnTo>
                  <a:lnTo>
                    <a:pt x="830180" y="65040"/>
                  </a:lnTo>
                  <a:lnTo>
                    <a:pt x="787020" y="80672"/>
                  </a:lnTo>
                  <a:lnTo>
                    <a:pt x="744629" y="97856"/>
                  </a:lnTo>
                  <a:lnTo>
                    <a:pt x="703042" y="116558"/>
                  </a:lnTo>
                  <a:lnTo>
                    <a:pt x="662292" y="136743"/>
                  </a:lnTo>
                  <a:lnTo>
                    <a:pt x="622415" y="158376"/>
                  </a:lnTo>
                  <a:lnTo>
                    <a:pt x="583445" y="181424"/>
                  </a:lnTo>
                  <a:lnTo>
                    <a:pt x="545416" y="205852"/>
                  </a:lnTo>
                  <a:lnTo>
                    <a:pt x="508363" y="231625"/>
                  </a:lnTo>
                  <a:lnTo>
                    <a:pt x="472321" y="258709"/>
                  </a:lnTo>
                  <a:lnTo>
                    <a:pt x="437323" y="287069"/>
                  </a:lnTo>
                  <a:lnTo>
                    <a:pt x="403404" y="316671"/>
                  </a:lnTo>
                  <a:lnTo>
                    <a:pt x="370599" y="347481"/>
                  </a:lnTo>
                  <a:lnTo>
                    <a:pt x="338942" y="379463"/>
                  </a:lnTo>
                  <a:lnTo>
                    <a:pt x="308468" y="412584"/>
                  </a:lnTo>
                  <a:lnTo>
                    <a:pt x="279211" y="446809"/>
                  </a:lnTo>
                  <a:lnTo>
                    <a:pt x="251205" y="482104"/>
                  </a:lnTo>
                  <a:lnTo>
                    <a:pt x="224485" y="518434"/>
                  </a:lnTo>
                  <a:lnTo>
                    <a:pt x="199086" y="555764"/>
                  </a:lnTo>
                  <a:lnTo>
                    <a:pt x="175042" y="594061"/>
                  </a:lnTo>
                  <a:lnTo>
                    <a:pt x="152388" y="633289"/>
                  </a:lnTo>
                  <a:lnTo>
                    <a:pt x="131157" y="673414"/>
                  </a:lnTo>
                  <a:lnTo>
                    <a:pt x="111385" y="714403"/>
                  </a:lnTo>
                  <a:lnTo>
                    <a:pt x="93105" y="756219"/>
                  </a:lnTo>
                  <a:lnTo>
                    <a:pt x="76353" y="798829"/>
                  </a:lnTo>
                  <a:lnTo>
                    <a:pt x="61162" y="842199"/>
                  </a:lnTo>
                  <a:lnTo>
                    <a:pt x="47568" y="886293"/>
                  </a:lnTo>
                  <a:lnTo>
                    <a:pt x="35605" y="931078"/>
                  </a:lnTo>
                  <a:lnTo>
                    <a:pt x="25307" y="976519"/>
                  </a:lnTo>
                  <a:lnTo>
                    <a:pt x="16708" y="1022581"/>
                  </a:lnTo>
                  <a:lnTo>
                    <a:pt x="9843" y="1069230"/>
                  </a:lnTo>
                  <a:lnTo>
                    <a:pt x="4748" y="1116431"/>
                  </a:lnTo>
                  <a:lnTo>
                    <a:pt x="1455" y="1164151"/>
                  </a:lnTo>
                  <a:lnTo>
                    <a:pt x="0" y="1212354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3" name="Graphic 78">
              <a:extLst>
                <a:ext uri="{FF2B5EF4-FFF2-40B4-BE49-F238E27FC236}">
                  <a16:creationId xmlns:a16="http://schemas.microsoft.com/office/drawing/2014/main" id="{700B9389-6209-1CF9-C7D6-F8B14D33AB5D}"/>
                </a:ext>
              </a:extLst>
            </p:cNvPr>
            <p:cNvSpPr/>
            <p:nvPr/>
          </p:nvSpPr>
          <p:spPr>
            <a:xfrm>
              <a:off x="5096465" y="2976504"/>
              <a:ext cx="1212850" cy="1199515"/>
            </a:xfrm>
            <a:custGeom>
              <a:avLst/>
              <a:gdLst/>
              <a:ahLst/>
              <a:cxnLst/>
              <a:rect l="l" t="t" r="r" b="b"/>
              <a:pathLst>
                <a:path w="1212850" h="1199515">
                  <a:moveTo>
                    <a:pt x="0" y="0"/>
                  </a:moveTo>
                  <a:lnTo>
                    <a:pt x="1973" y="48071"/>
                  </a:lnTo>
                  <a:lnTo>
                    <a:pt x="5775" y="95648"/>
                  </a:lnTo>
                  <a:lnTo>
                    <a:pt x="11370" y="142699"/>
                  </a:lnTo>
                  <a:lnTo>
                    <a:pt x="18724" y="189186"/>
                  </a:lnTo>
                  <a:lnTo>
                    <a:pt x="27802" y="235078"/>
                  </a:lnTo>
                  <a:lnTo>
                    <a:pt x="38571" y="280338"/>
                  </a:lnTo>
                  <a:lnTo>
                    <a:pt x="50995" y="324933"/>
                  </a:lnTo>
                  <a:lnTo>
                    <a:pt x="65040" y="368827"/>
                  </a:lnTo>
                  <a:lnTo>
                    <a:pt x="80672" y="411988"/>
                  </a:lnTo>
                  <a:lnTo>
                    <a:pt x="97856" y="454379"/>
                  </a:lnTo>
                  <a:lnTo>
                    <a:pt x="116558" y="495966"/>
                  </a:lnTo>
                  <a:lnTo>
                    <a:pt x="136743" y="536716"/>
                  </a:lnTo>
                  <a:lnTo>
                    <a:pt x="158376" y="576593"/>
                  </a:lnTo>
                  <a:lnTo>
                    <a:pt x="181424" y="615564"/>
                  </a:lnTo>
                  <a:lnTo>
                    <a:pt x="205852" y="653593"/>
                  </a:lnTo>
                  <a:lnTo>
                    <a:pt x="231625" y="690646"/>
                  </a:lnTo>
                  <a:lnTo>
                    <a:pt x="258709" y="726689"/>
                  </a:lnTo>
                  <a:lnTo>
                    <a:pt x="287069" y="761687"/>
                  </a:lnTo>
                  <a:lnTo>
                    <a:pt x="316671" y="795606"/>
                  </a:lnTo>
                  <a:lnTo>
                    <a:pt x="347481" y="828412"/>
                  </a:lnTo>
                  <a:lnTo>
                    <a:pt x="379463" y="860069"/>
                  </a:lnTo>
                  <a:lnTo>
                    <a:pt x="412584" y="890543"/>
                  </a:lnTo>
                  <a:lnTo>
                    <a:pt x="446809" y="919801"/>
                  </a:lnTo>
                  <a:lnTo>
                    <a:pt x="482104" y="947806"/>
                  </a:lnTo>
                  <a:lnTo>
                    <a:pt x="518434" y="974526"/>
                  </a:lnTo>
                  <a:lnTo>
                    <a:pt x="555764" y="999925"/>
                  </a:lnTo>
                  <a:lnTo>
                    <a:pt x="594061" y="1023969"/>
                  </a:lnTo>
                  <a:lnTo>
                    <a:pt x="633289" y="1046624"/>
                  </a:lnTo>
                  <a:lnTo>
                    <a:pt x="673414" y="1067855"/>
                  </a:lnTo>
                  <a:lnTo>
                    <a:pt x="714403" y="1087627"/>
                  </a:lnTo>
                  <a:lnTo>
                    <a:pt x="756219" y="1105906"/>
                  </a:lnTo>
                  <a:lnTo>
                    <a:pt x="798829" y="1122658"/>
                  </a:lnTo>
                  <a:lnTo>
                    <a:pt x="842199" y="1137848"/>
                  </a:lnTo>
                  <a:lnTo>
                    <a:pt x="886293" y="1151442"/>
                  </a:lnTo>
                  <a:lnTo>
                    <a:pt x="931078" y="1163405"/>
                  </a:lnTo>
                  <a:lnTo>
                    <a:pt x="976519" y="1173703"/>
                  </a:lnTo>
                  <a:lnTo>
                    <a:pt x="1022581" y="1182301"/>
                  </a:lnTo>
                  <a:lnTo>
                    <a:pt x="1069230" y="1189165"/>
                  </a:lnTo>
                  <a:lnTo>
                    <a:pt x="1116431" y="1194260"/>
                  </a:lnTo>
                  <a:lnTo>
                    <a:pt x="1164151" y="1197552"/>
                  </a:lnTo>
                  <a:lnTo>
                    <a:pt x="1212354" y="1199007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4" name="Graphic 79">
              <a:extLst>
                <a:ext uri="{FF2B5EF4-FFF2-40B4-BE49-F238E27FC236}">
                  <a16:creationId xmlns:a16="http://schemas.microsoft.com/office/drawing/2014/main" id="{B7220DF7-933A-B181-F733-9289844536F1}"/>
                </a:ext>
              </a:extLst>
            </p:cNvPr>
            <p:cNvSpPr/>
            <p:nvPr/>
          </p:nvSpPr>
          <p:spPr>
            <a:xfrm>
              <a:off x="5089423" y="1716421"/>
              <a:ext cx="2466340" cy="2466340"/>
            </a:xfrm>
            <a:custGeom>
              <a:avLst/>
              <a:gdLst/>
              <a:ahLst/>
              <a:cxnLst/>
              <a:rect l="l" t="t" r="r" b="b"/>
              <a:pathLst>
                <a:path w="2466340" h="2466340">
                  <a:moveTo>
                    <a:pt x="13487" y="1232954"/>
                  </a:moveTo>
                  <a:lnTo>
                    <a:pt x="11506" y="1228191"/>
                  </a:lnTo>
                  <a:lnTo>
                    <a:pt x="6743" y="1226210"/>
                  </a:lnTo>
                  <a:lnTo>
                    <a:pt x="1968" y="1228191"/>
                  </a:lnTo>
                  <a:lnTo>
                    <a:pt x="0" y="1232954"/>
                  </a:lnTo>
                  <a:lnTo>
                    <a:pt x="1968" y="1237729"/>
                  </a:lnTo>
                  <a:lnTo>
                    <a:pt x="6743" y="1239697"/>
                  </a:lnTo>
                  <a:lnTo>
                    <a:pt x="11506" y="1237729"/>
                  </a:lnTo>
                  <a:lnTo>
                    <a:pt x="13487" y="1232954"/>
                  </a:lnTo>
                  <a:close/>
                </a:path>
                <a:path w="2466340" h="2466340">
                  <a:moveTo>
                    <a:pt x="1239710" y="2459164"/>
                  </a:moveTo>
                  <a:lnTo>
                    <a:pt x="1237729" y="2454402"/>
                  </a:lnTo>
                  <a:lnTo>
                    <a:pt x="1232966" y="2452420"/>
                  </a:lnTo>
                  <a:lnTo>
                    <a:pt x="1228191" y="2454402"/>
                  </a:lnTo>
                  <a:lnTo>
                    <a:pt x="1226223" y="2459164"/>
                  </a:lnTo>
                  <a:lnTo>
                    <a:pt x="1228191" y="2463939"/>
                  </a:lnTo>
                  <a:lnTo>
                    <a:pt x="1232966" y="2465908"/>
                  </a:lnTo>
                  <a:lnTo>
                    <a:pt x="1237729" y="2463939"/>
                  </a:lnTo>
                  <a:lnTo>
                    <a:pt x="1239710" y="2459164"/>
                  </a:lnTo>
                  <a:close/>
                </a:path>
                <a:path w="2466340" h="2466340">
                  <a:moveTo>
                    <a:pt x="1239710" y="6743"/>
                  </a:moveTo>
                  <a:lnTo>
                    <a:pt x="1237729" y="1981"/>
                  </a:lnTo>
                  <a:lnTo>
                    <a:pt x="1232966" y="0"/>
                  </a:lnTo>
                  <a:lnTo>
                    <a:pt x="1228191" y="1981"/>
                  </a:lnTo>
                  <a:lnTo>
                    <a:pt x="1226223" y="6743"/>
                  </a:lnTo>
                  <a:lnTo>
                    <a:pt x="1228191" y="11518"/>
                  </a:lnTo>
                  <a:lnTo>
                    <a:pt x="1232966" y="13487"/>
                  </a:lnTo>
                  <a:lnTo>
                    <a:pt x="1237729" y="11518"/>
                  </a:lnTo>
                  <a:lnTo>
                    <a:pt x="1239710" y="6743"/>
                  </a:lnTo>
                  <a:close/>
                </a:path>
                <a:path w="2466340" h="2466340">
                  <a:moveTo>
                    <a:pt x="2465921" y="1232954"/>
                  </a:moveTo>
                  <a:lnTo>
                    <a:pt x="2463939" y="1228191"/>
                  </a:lnTo>
                  <a:lnTo>
                    <a:pt x="2459177" y="1226210"/>
                  </a:lnTo>
                  <a:lnTo>
                    <a:pt x="2454402" y="1228191"/>
                  </a:lnTo>
                  <a:lnTo>
                    <a:pt x="2452433" y="1232954"/>
                  </a:lnTo>
                  <a:lnTo>
                    <a:pt x="2454402" y="1237729"/>
                  </a:lnTo>
                  <a:lnTo>
                    <a:pt x="2459177" y="1239697"/>
                  </a:lnTo>
                  <a:lnTo>
                    <a:pt x="2463939" y="1237729"/>
                  </a:lnTo>
                  <a:lnTo>
                    <a:pt x="2465921" y="1232954"/>
                  </a:lnTo>
                  <a:close/>
                </a:path>
              </a:pathLst>
            </a:custGeom>
            <a:solidFill>
              <a:srgbClr val="066EA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DDAF138C-605B-2514-C171-97BADC187687}"/>
              </a:ext>
            </a:extLst>
          </p:cNvPr>
          <p:cNvSpPr txBox="1"/>
          <p:nvPr/>
        </p:nvSpPr>
        <p:spPr>
          <a:xfrm>
            <a:off x="1070474" y="1336447"/>
            <a:ext cx="1144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Values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593BA4-5F16-DEA5-6284-68FE191B472F}"/>
              </a:ext>
            </a:extLst>
          </p:cNvPr>
          <p:cNvSpPr txBox="1"/>
          <p:nvPr/>
        </p:nvSpPr>
        <p:spPr>
          <a:xfrm>
            <a:off x="1458942" y="1732678"/>
            <a:ext cx="179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Behaviours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EA45DBF-5CCE-AF46-BFA2-14AF7BB735A9}"/>
              </a:ext>
            </a:extLst>
          </p:cNvPr>
          <p:cNvSpPr txBox="1"/>
          <p:nvPr/>
        </p:nvSpPr>
        <p:spPr>
          <a:xfrm>
            <a:off x="1077923" y="2615336"/>
            <a:ext cx="5386038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The framework compromises:</a:t>
            </a:r>
          </a:p>
          <a:p>
            <a:pPr marL="285750" indent="-20129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Four values:</a:t>
            </a:r>
          </a:p>
          <a:p>
            <a:pPr marL="26352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Inclusion, integrity, humility and humanity</a:t>
            </a:r>
          </a:p>
          <a:p>
            <a:pPr marL="285750" indent="-20129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Five behaviours:</a:t>
            </a:r>
          </a:p>
          <a:p>
            <a:pPr marL="26352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Connect and collaborate; analyse and plan; deliver results with positive impact; learn and develop; and adapt and </a:t>
            </a:r>
            <a:r>
              <a:rPr lang="en-GB" sz="2000" dirty="0">
                <a:latin typeface="Verdana"/>
                <a:ea typeface="Verdana"/>
              </a:rPr>
              <a:t>innovate</a:t>
            </a:r>
            <a:endParaRPr lang="en-US" sz="2000" dirty="0">
              <a:latin typeface="Verdana"/>
              <a:ea typeface="Verdana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CDBE996-0071-DEF2-D3FA-5762C4FAE14A}"/>
              </a:ext>
            </a:extLst>
          </p:cNvPr>
          <p:cNvSpPr txBox="1"/>
          <p:nvPr/>
        </p:nvSpPr>
        <p:spPr>
          <a:xfrm>
            <a:off x="8107271" y="2379060"/>
            <a:ext cx="17072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Connect and collaborate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BC51E5A-14EC-7802-D09B-471F57E826F6}"/>
              </a:ext>
            </a:extLst>
          </p:cNvPr>
          <p:cNvSpPr txBox="1"/>
          <p:nvPr/>
        </p:nvSpPr>
        <p:spPr>
          <a:xfrm>
            <a:off x="6469915" y="3654004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Adapt and innovate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1067D4B-F4BC-F3FF-989C-EFAC1A4AECBD}"/>
              </a:ext>
            </a:extLst>
          </p:cNvPr>
          <p:cNvSpPr txBox="1"/>
          <p:nvPr/>
        </p:nvSpPr>
        <p:spPr>
          <a:xfrm>
            <a:off x="7003713" y="5608234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Learn and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develop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6D2BB74-84E1-C8CE-A724-BFD2E230C38D}"/>
              </a:ext>
            </a:extLst>
          </p:cNvPr>
          <p:cNvSpPr txBox="1"/>
          <p:nvPr/>
        </p:nvSpPr>
        <p:spPr>
          <a:xfrm>
            <a:off x="9387702" y="5616344"/>
            <a:ext cx="14982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Deliver results 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with positive 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impact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3DA427A-3E24-4AEF-29D7-85EAF77CBCF9}"/>
              </a:ext>
            </a:extLst>
          </p:cNvPr>
          <p:cNvSpPr txBox="1"/>
          <p:nvPr/>
        </p:nvSpPr>
        <p:spPr>
          <a:xfrm>
            <a:off x="9939272" y="3649849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Analyse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plan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C914C9-36E6-D764-9B29-DA95AB4D39FC}"/>
              </a:ext>
            </a:extLst>
          </p:cNvPr>
          <p:cNvSpPr txBox="1"/>
          <p:nvPr/>
        </p:nvSpPr>
        <p:spPr>
          <a:xfrm>
            <a:off x="1731003" y="764789"/>
            <a:ext cx="90000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Values and Behaviours Framework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69450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5999" y="1479172"/>
            <a:ext cx="9000000" cy="44543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The five UN behaviours required of all personnel: </a:t>
            </a:r>
          </a:p>
          <a:p>
            <a:pPr marL="803275"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Connect and collaborate</a:t>
            </a:r>
          </a:p>
          <a:p>
            <a:pPr marL="1181100"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Analyse and plan</a:t>
            </a:r>
          </a:p>
          <a:p>
            <a:pPr marL="1524000"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Deliver results with positive impact</a:t>
            </a:r>
          </a:p>
          <a:p>
            <a:pPr marL="1884363"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Learn and develop</a:t>
            </a:r>
          </a:p>
          <a:p>
            <a:pPr marL="2152650" lvl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Adapt and innovate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34B988-C4C0-7055-6D82-730F681D7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305" y="2201012"/>
            <a:ext cx="731520" cy="7421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332499-FDB8-4BCA-C769-7FDC0AE64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254" y="3000576"/>
            <a:ext cx="731520" cy="7495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43C859-3659-5DA8-DBF5-222E9F600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3846" y="3807557"/>
            <a:ext cx="731520" cy="7387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BC0947-6050-79DF-0E6D-3CDAA84A6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4421" y="4603420"/>
            <a:ext cx="731520" cy="7615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D286BB-8C30-9AB8-013E-AAA5A41318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0181" y="5422016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62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Behaviour: Connect and Collaborate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8644" y="1438354"/>
            <a:ext cx="90000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Build positive relationships with others to advance the work of the UN and work coherently as one UN.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Actively listen.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Seek out opportunities.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ability and willingness to identify with emotions and perspectives of others.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Recognize, understand and monitor own feelings.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Seek opportunities for partnerships and collaboration.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34B988-C4C0-7055-6D82-730F681D7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916229"/>
            <a:ext cx="1371600" cy="139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43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Behaviours: Analyse and Plan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8644" y="1438354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Seek out and use data from a wide range of sources to understand problems, inform decision-making, propose evidence-based solutions and plan action.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Gather, analyse and evaluate data.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Disaggregate and analyse data.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Plan and prioritize data.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Show willingness to adapt data.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EBEB63-8DC5-28E5-ACFB-608059543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866991"/>
            <a:ext cx="1371600" cy="140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5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Behaviours: Deliver Results with Positive Impact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8644" y="1438354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Hold oneself and others accountable for delivering results and making a positive difference to the people and causes that the UN serves.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professional skills and knowledge.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Engage with internal and external stakeholders.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Take advantage of new technologies.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Contribute own ideas and opinions.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16008F-A51C-938B-A513-9CFADA8F3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877058"/>
            <a:ext cx="1371600" cy="138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669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Behaviours: Learn and Develop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8644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Pursue own learning and development and contribute to the learning and development of others.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curiosity and willingness to learn.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a commitment to language learning.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Keep up to date with latest thinking and practices.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Seek formal and informal opportunities to learn.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63A038-AF67-FA6C-D0D9-D13854DFB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949153"/>
            <a:ext cx="1371600" cy="142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90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UN Behaviours: Adapt and Innovate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8644" y="1438354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Demonstrate flexibility, agility and the ability to think and act in novel ways.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Respond flexibly to new contexts and cultures.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resilience and self-awareness.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Experiment with new approaches and demonstrate openness to positive change. 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Contribute new ideas.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37D4DD8-0658-DBAA-6868-F96810DA1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492252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5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B36C857-DAC1-848F-1171-7BDB9584369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Importance of UN Values and Behaviours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094A21-5ABA-0DCA-5F63-2058885CE8AE}"/>
              </a:ext>
            </a:extLst>
          </p:cNvPr>
          <p:cNvSpPr txBox="1"/>
          <p:nvPr/>
        </p:nvSpPr>
        <p:spPr>
          <a:xfrm>
            <a:off x="1596000" y="1511365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Organizational values and behaviours are important. </a:t>
            </a:r>
            <a:endParaRPr lang="en-US" b="1" dirty="0">
              <a:latin typeface="Century Gothic" panose="020F0302020204030204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latin typeface="Verdana"/>
                <a:ea typeface="Verdana"/>
              </a:rPr>
              <a:t>They create an organizational culture that enables personnel to contribute to their maximum potential.</a:t>
            </a:r>
            <a:endParaRPr lang="en-US" dirty="0">
              <a:latin typeface="Century Gothic" panose="020F0302020204030204"/>
              <a:ea typeface="Verdana"/>
            </a:endParaRP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Creates clear expectations on how goals and mandates can be achieved.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They apply in both personal and professional lives of all UN personnel.</a:t>
            </a:r>
          </a:p>
        </p:txBody>
      </p:sp>
    </p:spTree>
    <p:extLst>
      <p:ext uri="{BB962C8B-B14F-4D97-AF65-F5344CB8AC3E}">
        <p14:creationId xmlns:p14="http://schemas.microsoft.com/office/powerpoint/2010/main" val="2734690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1</Number>
  </documentManagement>
</p:properties>
</file>

<file path=customXml/itemProps1.xml><?xml version="1.0" encoding="utf-8"?>
<ds:datastoreItem xmlns:ds="http://schemas.openxmlformats.org/officeDocument/2006/customXml" ds:itemID="{1F8B3E93-FE6E-4907-B445-41F543411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purl.org/dc/terms/"/>
    <ds:schemaRef ds:uri="28943420-3cce-465e-a204-04bce5f1b343"/>
    <ds:schemaRef ds:uri="http://schemas.openxmlformats.org/package/2006/metadata/core-properties"/>
    <ds:schemaRef ds:uri="http://www.w3.org/XML/1998/namespace"/>
    <ds:schemaRef ds:uri="http://purl.org/dc/elements/1.1/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1023</TotalTime>
  <Words>758</Words>
  <Application>Microsoft Office PowerPoint</Application>
  <PresentationFormat>Widescreen</PresentationFormat>
  <Paragraphs>127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222</cp:revision>
  <dcterms:created xsi:type="dcterms:W3CDTF">2023-10-04T18:52:03Z</dcterms:created>
  <dcterms:modified xsi:type="dcterms:W3CDTF">2025-07-03T15:51:57Z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50407600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